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iectEf48WLgiaNQQiH3heIVAJk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20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Google Shape;24;p20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20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" name="Google Shape;26;p20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7" name="Google Shape;27;p20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p20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0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0" name="Google Shape;30;p20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31" name="Google Shape;31;p20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2" name="Google Shape;32;p2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0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0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9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9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2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0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0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30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3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3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3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3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800" u="none" cap="none" strike="noStrike">
              <a:solidFill>
                <a:srgbClr val="BFE47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1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1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3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2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2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32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3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3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3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3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3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3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33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3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4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3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5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5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3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23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24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24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24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7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2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8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8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8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2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9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9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9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19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0" name="Google Shape;10;p19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9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9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3" name="Google Shape;13;p19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14" name="Google Shape;14;p19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5" name="Google Shape;15;p19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9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1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1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/>
        </p:nvSpPr>
        <p:spPr>
          <a:xfrm>
            <a:off x="390809" y="2135945"/>
            <a:ext cx="9963626" cy="27853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CHỦ ĐỀ A: MÁY TÍNH VÀ EM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NHỮNG VIỆC EM CÓ THỂ LÀM ĐƯỢC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NHỜ MÁY TÍNH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2: THỰC HÀNH TẠO SẢN PHẨM SỐ</a:t>
            </a:r>
            <a:endParaRPr/>
          </a:p>
        </p:txBody>
      </p:sp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0"/>
          <p:cNvSpPr/>
          <p:nvPr/>
        </p:nvSpPr>
        <p:spPr>
          <a:xfrm>
            <a:off x="304800" y="0"/>
            <a:ext cx="4895850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Hướng dẫn thực hành:</a:t>
            </a:r>
            <a:endParaRPr/>
          </a:p>
        </p:txBody>
      </p:sp>
      <p:sp>
        <p:nvSpPr>
          <p:cNvPr id="250" name="Google Shape;250;p10"/>
          <p:cNvSpPr/>
          <p:nvPr/>
        </p:nvSpPr>
        <p:spPr>
          <a:xfrm>
            <a:off x="304800" y="762000"/>
            <a:ext cx="1158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 Tạo một bài trình chiếu để giới thiệu về một phần mềm. Ví dụ phần </a:t>
            </a:r>
            <a:r>
              <a:rPr b="1" lang="en-US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mềm</a:t>
            </a: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Word.</a:t>
            </a:r>
            <a:endParaRPr/>
          </a:p>
        </p:txBody>
      </p:sp>
      <p:sp>
        <p:nvSpPr>
          <p:cNvPr id="251" name="Google Shape;251;p10"/>
          <p:cNvSpPr/>
          <p:nvPr/>
        </p:nvSpPr>
        <p:spPr>
          <a:xfrm>
            <a:off x="304800" y="1943100"/>
            <a:ext cx="1158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Bước 1: </a:t>
            </a: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Kích hoạt phần mềm PowerPoint và tạo một tệp mới.</a:t>
            </a:r>
            <a:endParaRPr/>
          </a:p>
        </p:txBody>
      </p:sp>
      <p:pic>
        <p:nvPicPr>
          <p:cNvPr id="252" name="Google Shape;25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3338165"/>
            <a:ext cx="6134100" cy="3448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62862" y="3338165"/>
            <a:ext cx="3533775" cy="3448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"/>
          <p:cNvSpPr/>
          <p:nvPr/>
        </p:nvSpPr>
        <p:spPr>
          <a:xfrm>
            <a:off x="304800" y="209550"/>
            <a:ext cx="1158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Bước 2: </a:t>
            </a: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Tạo trang chiếu 1 (trang tiêu đề). Nhập tên chủ đề bài trình chiếu và tên người trình bày.</a:t>
            </a:r>
            <a:endParaRPr/>
          </a:p>
        </p:txBody>
      </p:sp>
      <p:pic>
        <p:nvPicPr>
          <p:cNvPr id="259" name="Google Shape;25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8300" y="1352550"/>
            <a:ext cx="9709598" cy="5458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2"/>
          <p:cNvSpPr/>
          <p:nvPr/>
        </p:nvSpPr>
        <p:spPr>
          <a:xfrm>
            <a:off x="304800" y="95250"/>
            <a:ext cx="1158240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Bước 3: </a:t>
            </a: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Tạo trang chiếu 2: Nhập tiêu đề, nội dung giới thiệu về phần mềm Word và chèn hình ảnh biểu trượng phần mềm.</a:t>
            </a:r>
            <a:endParaRPr/>
          </a:p>
        </p:txBody>
      </p:sp>
      <p:pic>
        <p:nvPicPr>
          <p:cNvPr id="265" name="Google Shape;26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700" y="1918834"/>
            <a:ext cx="8782050" cy="4937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3"/>
          <p:cNvSpPr/>
          <p:nvPr/>
        </p:nvSpPr>
        <p:spPr>
          <a:xfrm>
            <a:off x="304800" y="95250"/>
            <a:ext cx="11582400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Bước 4: </a:t>
            </a: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Tạo trang chiếu 3: Liệt kê những sản phẩm em đã làm nhờ phần mềm.</a:t>
            </a:r>
            <a:endParaRPr/>
          </a:p>
        </p:txBody>
      </p:sp>
      <p:pic>
        <p:nvPicPr>
          <p:cNvPr id="271" name="Google Shape;27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3500" y="1340472"/>
            <a:ext cx="9810750" cy="55158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4"/>
          <p:cNvSpPr/>
          <p:nvPr/>
        </p:nvSpPr>
        <p:spPr>
          <a:xfrm>
            <a:off x="304800" y="95250"/>
            <a:ext cx="11582400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Bước 5: </a:t>
            </a: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Tạo trang chiếu 4: Nhập nội dung lời cảm ơn và chèn hình ảnh phù hợp.</a:t>
            </a:r>
            <a:endParaRPr/>
          </a:p>
        </p:txBody>
      </p:sp>
      <p:pic>
        <p:nvPicPr>
          <p:cNvPr id="277" name="Google Shape;27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1426156"/>
            <a:ext cx="9658350" cy="5430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"/>
          <p:cNvSpPr/>
          <p:nvPr/>
        </p:nvSpPr>
        <p:spPr>
          <a:xfrm>
            <a:off x="304800" y="95250"/>
            <a:ext cx="11582400" cy="1847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b) Lưu tệp: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Bước 1: </a:t>
            </a: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Lưu tệp vào thư mục của em.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Bước 2: </a:t>
            </a:r>
            <a:r>
              <a:rPr b="1" i="0" lang="en-US" sz="36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Đặt tên phần mềm là </a:t>
            </a:r>
            <a:r>
              <a:rPr b="1" i="1" lang="en-US" sz="3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Giới thiệu phần mềm</a:t>
            </a:r>
            <a:endParaRPr/>
          </a:p>
        </p:txBody>
      </p:sp>
      <p:pic>
        <p:nvPicPr>
          <p:cNvPr id="283" name="Google Shape;28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1943100"/>
            <a:ext cx="12192000" cy="4891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73"/>
            <a:ext cx="12192000" cy="6854653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6"/>
          <p:cNvSpPr txBox="1"/>
          <p:nvPr/>
        </p:nvSpPr>
        <p:spPr>
          <a:xfrm>
            <a:off x="4684540" y="3145396"/>
            <a:ext cx="2996419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Vận dụng</a:t>
            </a:r>
            <a:endParaRPr/>
          </a:p>
        </p:txBody>
      </p:sp>
    </p:spTree>
  </p:cSld>
  <p:clrMapOvr>
    <a:masterClrMapping/>
  </p:clrMapOvr>
  <p:transition spd="slow">
    <p:wipe dir="l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7"/>
          <p:cNvSpPr txBox="1"/>
          <p:nvPr/>
        </p:nvSpPr>
        <p:spPr>
          <a:xfrm>
            <a:off x="1897212" y="25793"/>
            <a:ext cx="6950814" cy="2046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CHỦ ĐỀ A: MÁY TÍNH VÀ EM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NHỮNG VIỆC EM CÓ THỂ LÀM ĐƯỢC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NHỜ MÁY TÍNH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2: THỰC HÀNH TẠO SẢN PHẨM SỐ</a:t>
            </a:r>
            <a:endParaRPr/>
          </a:p>
        </p:txBody>
      </p:sp>
      <p:pic>
        <p:nvPicPr>
          <p:cNvPr id="295" name="Google Shape;29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43000" y="2495549"/>
            <a:ext cx="14516100" cy="4336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"/>
          <p:cNvSpPr txBox="1"/>
          <p:nvPr/>
        </p:nvSpPr>
        <p:spPr>
          <a:xfrm>
            <a:off x="-240524" y="2132503"/>
            <a:ext cx="1131042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CHÀO TẠM BIỆT CÁC EM !</a:t>
            </a:r>
            <a:endParaRPr/>
          </a:p>
        </p:txBody>
      </p:sp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2724" y="0"/>
            <a:ext cx="1225744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"/>
          <p:cNvSpPr txBox="1"/>
          <p:nvPr/>
        </p:nvSpPr>
        <p:spPr>
          <a:xfrm>
            <a:off x="802687" y="236806"/>
            <a:ext cx="477887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KHỞI ĐỘNG</a:t>
            </a:r>
            <a:endParaRPr b="1" i="0" sz="6000" u="none" cap="none" strike="noStrike">
              <a:solidFill>
                <a:srgbClr val="0000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3"/>
          <p:cNvSpPr txBox="1"/>
          <p:nvPr/>
        </p:nvSpPr>
        <p:spPr>
          <a:xfrm>
            <a:off x="506437" y="1990144"/>
            <a:ext cx="9481625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Hãy kể một vài sản phẩm yêu thích mà em đã tạo được trên máy tính. Em đã sử dụng những phần mềm nào để tạo ra chúng?</a:t>
            </a:r>
            <a:endParaRPr/>
          </a:p>
        </p:txBody>
      </p:sp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"/>
          <p:cNvSpPr txBox="1"/>
          <p:nvPr/>
        </p:nvSpPr>
        <p:spPr>
          <a:xfrm>
            <a:off x="1647143" y="63893"/>
            <a:ext cx="7450949" cy="2046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CHỦ ĐỀ A: MÁY TÍNH VÀ EM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NHỮNG VIỆC MÀ EM CÓ THỂ LÀM ĐƯỢC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NHỜ MÁY TÍNH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2: THỰC HÀNH TẠO SẢN PHẨM SỐ</a:t>
            </a:r>
            <a:endParaRPr/>
          </a:p>
        </p:txBody>
      </p:sp>
      <p:sp>
        <p:nvSpPr>
          <p:cNvPr id="160" name="Google Shape;160;p4"/>
          <p:cNvSpPr txBox="1"/>
          <p:nvPr/>
        </p:nvSpPr>
        <p:spPr>
          <a:xfrm>
            <a:off x="520964" y="2578219"/>
            <a:ext cx="530145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NỘI DUNG BÀI HỌC:</a:t>
            </a:r>
            <a:endParaRPr b="1" i="0" sz="4000" u="none" cap="none" strike="noStrike">
              <a:solidFill>
                <a:srgbClr val="0000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Google Shape;161;p4"/>
          <p:cNvSpPr txBox="1"/>
          <p:nvPr/>
        </p:nvSpPr>
        <p:spPr>
          <a:xfrm>
            <a:off x="294661" y="3530612"/>
            <a:ext cx="998882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Phần mềm em đã biết</a:t>
            </a:r>
            <a:endParaRPr/>
          </a:p>
        </p:txBody>
      </p:sp>
      <p:sp>
        <p:nvSpPr>
          <p:cNvPr id="162" name="Google Shape;162;p4"/>
          <p:cNvSpPr txBox="1"/>
          <p:nvPr/>
        </p:nvSpPr>
        <p:spPr>
          <a:xfrm>
            <a:off x="328366" y="4483005"/>
            <a:ext cx="687253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Thực hành tạo sản phẩm số</a:t>
            </a:r>
            <a:endParaRPr/>
          </a:p>
        </p:txBody>
      </p:sp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/>
          <p:nvPr/>
        </p:nvSpPr>
        <p:spPr>
          <a:xfrm>
            <a:off x="1647143" y="63893"/>
            <a:ext cx="7450949" cy="2046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CHỦ ĐỀ A: MÁY TÍNH VÀ EM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NHỮNG VIỆC MÀ EM CÓ THỂ LÀM ĐƯỢC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NHỜ MÁY TÍNH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2: THỰC HÀNH TẠO SẢN PHẨM SỐ</a:t>
            </a:r>
            <a:endParaRPr/>
          </a:p>
        </p:txBody>
      </p:sp>
      <p:sp>
        <p:nvSpPr>
          <p:cNvPr id="168" name="Google Shape;168;p5"/>
          <p:cNvSpPr txBox="1"/>
          <p:nvPr/>
        </p:nvSpPr>
        <p:spPr>
          <a:xfrm>
            <a:off x="294661" y="3530612"/>
            <a:ext cx="998882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Phần mềm em đã biết</a:t>
            </a:r>
            <a:endParaRPr/>
          </a:p>
        </p:txBody>
      </p:sp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19200" y="-247650"/>
            <a:ext cx="14405599" cy="735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7"/>
          <p:cNvGrpSpPr/>
          <p:nvPr/>
        </p:nvGrpSpPr>
        <p:grpSpPr>
          <a:xfrm>
            <a:off x="4724400" y="57149"/>
            <a:ext cx="7315200" cy="6772275"/>
            <a:chOff x="2724150" y="95249"/>
            <a:chExt cx="7315200" cy="6772275"/>
          </a:xfrm>
        </p:grpSpPr>
        <p:sp>
          <p:nvSpPr>
            <p:cNvPr id="179" name="Google Shape;179;p7"/>
            <p:cNvSpPr/>
            <p:nvPr/>
          </p:nvSpPr>
          <p:spPr>
            <a:xfrm>
              <a:off x="272415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</a:t>
              </a:r>
              <a:endParaRPr/>
            </a:p>
          </p:txBody>
        </p:sp>
        <p:sp>
          <p:nvSpPr>
            <p:cNvPr id="180" name="Google Shape;180;p7"/>
            <p:cNvSpPr/>
            <p:nvPr/>
          </p:nvSpPr>
          <p:spPr>
            <a:xfrm>
              <a:off x="339090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1" name="Google Shape;181;p7"/>
            <p:cNvSpPr/>
            <p:nvPr/>
          </p:nvSpPr>
          <p:spPr>
            <a:xfrm>
              <a:off x="403860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</a:t>
              </a:r>
              <a:endParaRPr/>
            </a:p>
          </p:txBody>
        </p:sp>
        <p:sp>
          <p:nvSpPr>
            <p:cNvPr id="182" name="Google Shape;182;p7"/>
            <p:cNvSpPr/>
            <p:nvPr/>
          </p:nvSpPr>
          <p:spPr>
            <a:xfrm>
              <a:off x="470535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3" name="Google Shape;183;p7"/>
            <p:cNvSpPr/>
            <p:nvPr/>
          </p:nvSpPr>
          <p:spPr>
            <a:xfrm>
              <a:off x="537210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603885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</a:t>
              </a:r>
              <a:endParaRPr/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670560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6" name="Google Shape;186;p7"/>
            <p:cNvSpPr/>
            <p:nvPr/>
          </p:nvSpPr>
          <p:spPr>
            <a:xfrm>
              <a:off x="737235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</a:t>
              </a:r>
              <a:endParaRPr/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803910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endParaRPr/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870585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89" name="Google Shape;189;p7"/>
            <p:cNvSpPr/>
            <p:nvPr/>
          </p:nvSpPr>
          <p:spPr>
            <a:xfrm>
              <a:off x="937260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</a:t>
              </a:r>
              <a:endParaRPr/>
            </a:p>
          </p:txBody>
        </p:sp>
        <p:sp>
          <p:nvSpPr>
            <p:cNvPr id="190" name="Google Shape;190;p7"/>
            <p:cNvSpPr/>
            <p:nvPr/>
          </p:nvSpPr>
          <p:spPr>
            <a:xfrm>
              <a:off x="8039100" y="500062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</a:t>
              </a:r>
              <a:endParaRPr/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8039100" y="56292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</a:t>
              </a:r>
              <a:endParaRPr/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8039100" y="624839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8039100" y="37528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</a:t>
              </a:r>
              <a:endParaRPr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8039100" y="31432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endParaRPr/>
            </a:p>
          </p:txBody>
        </p:sp>
        <p:sp>
          <p:nvSpPr>
            <p:cNvPr id="195" name="Google Shape;195;p7"/>
            <p:cNvSpPr/>
            <p:nvPr/>
          </p:nvSpPr>
          <p:spPr>
            <a:xfrm>
              <a:off x="8039100" y="25336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8039100" y="19240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8039100" y="13144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U</a:t>
              </a:r>
              <a:endParaRPr/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8039100" y="7048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8039100" y="952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</a:t>
              </a:r>
              <a:endParaRPr/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4705350" y="500062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4705350" y="56292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4705350" y="37528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4705350" y="31432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</a:t>
              </a:r>
              <a:endParaRPr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4705350" y="25336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4705350" y="19240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4705350" y="13144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</a:t>
              </a: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4705350" y="7048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4705350" y="952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</a:t>
              </a: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7372350" y="7048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</a:t>
              </a: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8705850" y="7048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4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9372600" y="704849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</a:t>
              </a:r>
              <a:endParaRPr/>
            </a:p>
          </p:txBody>
        </p:sp>
      </p:grpSp>
      <p:grpSp>
        <p:nvGrpSpPr>
          <p:cNvPr id="212" name="Google Shape;212;p7"/>
          <p:cNvGrpSpPr/>
          <p:nvPr/>
        </p:nvGrpSpPr>
        <p:grpSpPr>
          <a:xfrm>
            <a:off x="6705600" y="666749"/>
            <a:ext cx="666750" cy="5553074"/>
            <a:chOff x="4705350" y="704849"/>
            <a:chExt cx="666750" cy="5553074"/>
          </a:xfrm>
        </p:grpSpPr>
        <p:sp>
          <p:nvSpPr>
            <p:cNvPr id="213" name="Google Shape;213;p7"/>
            <p:cNvSpPr/>
            <p:nvPr/>
          </p:nvSpPr>
          <p:spPr>
            <a:xfrm>
              <a:off x="4705350" y="704849"/>
              <a:ext cx="666750" cy="62865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</a:t>
              </a: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4705350" y="1933573"/>
              <a:ext cx="666750" cy="62865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</a:t>
              </a: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4705350" y="2562223"/>
              <a:ext cx="666750" cy="62865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</a:t>
              </a: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4705350" y="3743324"/>
              <a:ext cx="666750" cy="62865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</a:t>
              </a:r>
              <a:endParaRPr/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4705350" y="4371974"/>
              <a:ext cx="666750" cy="62865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</a:t>
              </a:r>
              <a:endParaRPr/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4705350" y="5000622"/>
              <a:ext cx="666750" cy="62865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  <a:endParaRPr/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4705350" y="5629273"/>
              <a:ext cx="666750" cy="62865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</a:t>
              </a:r>
              <a:endParaRPr/>
            </a:p>
          </p:txBody>
        </p:sp>
      </p:grpSp>
      <p:grpSp>
        <p:nvGrpSpPr>
          <p:cNvPr id="220" name="Google Shape;220;p7"/>
          <p:cNvGrpSpPr/>
          <p:nvPr/>
        </p:nvGrpSpPr>
        <p:grpSpPr>
          <a:xfrm>
            <a:off x="10039350" y="666749"/>
            <a:ext cx="666750" cy="2447925"/>
            <a:chOff x="8039100" y="704849"/>
            <a:chExt cx="666750" cy="2447925"/>
          </a:xfrm>
        </p:grpSpPr>
        <p:sp>
          <p:nvSpPr>
            <p:cNvPr id="221" name="Google Shape;221;p7"/>
            <p:cNvSpPr/>
            <p:nvPr/>
          </p:nvSpPr>
          <p:spPr>
            <a:xfrm>
              <a:off x="8039100" y="704849"/>
              <a:ext cx="666750" cy="60960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</a:t>
              </a:r>
              <a:endParaRPr/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8039100" y="1933574"/>
              <a:ext cx="666750" cy="60960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endParaRPr/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8039100" y="2543174"/>
              <a:ext cx="666750" cy="609600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</a:t>
              </a:r>
              <a:endParaRPr/>
            </a:p>
          </p:txBody>
        </p:sp>
      </p:grpSp>
      <p:sp>
        <p:nvSpPr>
          <p:cNvPr id="224" name="Google Shape;224;p7"/>
          <p:cNvSpPr/>
          <p:nvPr/>
        </p:nvSpPr>
        <p:spPr>
          <a:xfrm>
            <a:off x="10706100" y="666749"/>
            <a:ext cx="666750" cy="628650"/>
          </a:xfrm>
          <a:prstGeom prst="rect">
            <a:avLst/>
          </a:prstGeom>
          <a:solidFill>
            <a:srgbClr val="BFBFBF"/>
          </a:solidFill>
          <a:ln cap="rnd" cmpd="sng" w="19050">
            <a:solidFill>
              <a:srgbClr val="3C51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endParaRPr/>
          </a:p>
        </p:txBody>
      </p:sp>
      <p:grpSp>
        <p:nvGrpSpPr>
          <p:cNvPr id="225" name="Google Shape;225;p7"/>
          <p:cNvGrpSpPr/>
          <p:nvPr/>
        </p:nvGrpSpPr>
        <p:grpSpPr>
          <a:xfrm>
            <a:off x="5372100" y="4333872"/>
            <a:ext cx="6000750" cy="619127"/>
            <a:chOff x="3371850" y="4371972"/>
            <a:chExt cx="6000750" cy="619127"/>
          </a:xfrm>
        </p:grpSpPr>
        <p:sp>
          <p:nvSpPr>
            <p:cNvPr id="226" name="Google Shape;226;p7"/>
            <p:cNvSpPr/>
            <p:nvPr/>
          </p:nvSpPr>
          <p:spPr>
            <a:xfrm>
              <a:off x="3371850" y="4371974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</a:t>
              </a:r>
              <a:endParaRPr/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5372100" y="4371972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</a:t>
              </a: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6705600" y="4371973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</a:t>
              </a: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8705850" y="4371973"/>
              <a:ext cx="666750" cy="619125"/>
            </a:xfrm>
            <a:prstGeom prst="rect">
              <a:avLst/>
            </a:prstGeom>
            <a:solidFill>
              <a:srgbClr val="BFBFBF"/>
            </a:solidFill>
            <a:ln cap="rnd" cmpd="sng" w="19050">
              <a:solidFill>
                <a:srgbClr val="3C51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0000CC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  <a:endParaRPr/>
            </a:p>
          </p:txBody>
        </p:sp>
      </p:grpSp>
      <p:sp>
        <p:nvSpPr>
          <p:cNvPr id="230" name="Google Shape;230;p7"/>
          <p:cNvSpPr/>
          <p:nvPr/>
        </p:nvSpPr>
        <p:spPr>
          <a:xfrm>
            <a:off x="38100" y="450141"/>
            <a:ext cx="6057900" cy="1366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Phần mềm tạo ra bài trình chiếu.</a:t>
            </a:r>
            <a:endParaRPr/>
          </a:p>
        </p:txBody>
      </p:sp>
      <p:sp>
        <p:nvSpPr>
          <p:cNvPr id="231" name="Google Shape;231;p7"/>
          <p:cNvSpPr/>
          <p:nvPr/>
        </p:nvSpPr>
        <p:spPr>
          <a:xfrm>
            <a:off x="38100" y="450141"/>
            <a:ext cx="6057900" cy="1366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Phần mềm luyện tập sử dụng chuột.</a:t>
            </a:r>
            <a:endParaRPr/>
          </a:p>
        </p:txBody>
      </p:sp>
      <p:sp>
        <p:nvSpPr>
          <p:cNvPr id="232" name="Google Shape;232;p7"/>
          <p:cNvSpPr/>
          <p:nvPr/>
        </p:nvSpPr>
        <p:spPr>
          <a:xfrm>
            <a:off x="38100" y="450141"/>
            <a:ext cx="6057900" cy="1366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Phần mềm soạn thảo văn bản.</a:t>
            </a:r>
            <a:endParaRPr/>
          </a:p>
        </p:txBody>
      </p:sp>
      <p:sp>
        <p:nvSpPr>
          <p:cNvPr id="233" name="Google Shape;233;p7"/>
          <p:cNvSpPr/>
          <p:nvPr/>
        </p:nvSpPr>
        <p:spPr>
          <a:xfrm>
            <a:off x="19050" y="443081"/>
            <a:ext cx="6057900" cy="1366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Phần mềm luyện gõ bàn phím.</a:t>
            </a:r>
            <a:endParaRPr/>
          </a:p>
        </p:txBody>
      </p:sp>
    </p:spTree>
  </p:cSld>
  <p:clrMapOvr>
    <a:masterClrMapping/>
  </p:clrMapOvr>
  <p:transition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673"/>
            <a:ext cx="12192000" cy="685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l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39742" y="2110607"/>
            <a:ext cx="14160442" cy="474739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9"/>
          <p:cNvSpPr txBox="1"/>
          <p:nvPr/>
        </p:nvSpPr>
        <p:spPr>
          <a:xfrm>
            <a:off x="1647143" y="63893"/>
            <a:ext cx="7839757" cy="2046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CHỦ ĐỀ A: MÁY TÍNH VÀ EM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NHỮNG VIỆC MÀ EM CÓ THỂ LÀM ĐƯỢC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NHỜ MÁY TÍNH</a:t>
            </a:r>
            <a:endParaRPr/>
          </a:p>
          <a:p>
            <a:pPr indent="0" lvl="0" marL="0" marR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2: THỰC HÀNH TẠO SẢN PHẨM SỐ</a:t>
            </a:r>
            <a:endParaRPr/>
          </a:p>
        </p:txBody>
      </p:sp>
    </p:spTree>
  </p:cSld>
  <p:clrMapOvr>
    <a:masterClrMapping/>
  </p:clrMapOvr>
  <p:transition spd="slow">
    <p:wipe dir="l"/>
  </p:transition>
</p:sld>
</file>

<file path=ppt/theme/theme1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2023-09-10T13:25:02Z</dcterms:created>
  <dc:creator>nguyenvansaly1981@outlook.com</dc:creator>
</cp:coreProperties>
</file>