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257" r:id="rId3"/>
    <p:sldId id="258" r:id="rId4"/>
    <p:sldId id="260" r:id="rId5"/>
    <p:sldId id="261" r:id="rId6"/>
    <p:sldId id="262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>
        <p:scale>
          <a:sx n="69" d="100"/>
          <a:sy n="69" d="100"/>
        </p:scale>
        <p:origin x="2004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3E157-BFF2-41FA-BC7A-908916598C0C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EB94F-E75D-486F-89E2-0422FEEBB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76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-GV click vào</a:t>
            </a:r>
            <a:r>
              <a:rPr lang="en-US" baseline="0"/>
              <a:t> mũi tên để bắt đầu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23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hàng</a:t>
            </a:r>
            <a:r>
              <a:rPr lang="en-US" baseline="0" dirty="0"/>
              <a:t> </a:t>
            </a:r>
            <a:r>
              <a:rPr lang="en-US" baseline="0" dirty="0" err="1"/>
              <a:t>rào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55070F-3586-49CE-9C0B-EA85EF0E4C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110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giải</a:t>
            </a:r>
            <a:r>
              <a:rPr lang="en-US" baseline="0" dirty="0"/>
              <a:t> </a:t>
            </a:r>
            <a:r>
              <a:rPr lang="en-US" baseline="0" dirty="0" err="1"/>
              <a:t>cứu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55070F-3586-49CE-9C0B-EA85EF0E4C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935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giải</a:t>
            </a:r>
            <a:r>
              <a:rPr lang="en-US" baseline="0" dirty="0"/>
              <a:t> </a:t>
            </a:r>
            <a:r>
              <a:rPr lang="en-US" baseline="0" dirty="0" err="1"/>
              <a:t>cứu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55070F-3586-49CE-9C0B-EA85EF0E4C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668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giải</a:t>
            </a:r>
            <a:r>
              <a:rPr lang="en-US" baseline="0" dirty="0"/>
              <a:t> </a:t>
            </a:r>
            <a:r>
              <a:rPr lang="en-US" baseline="0" dirty="0" err="1"/>
              <a:t>cứu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55070F-3586-49CE-9C0B-EA85EF0E4C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286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giải</a:t>
            </a:r>
            <a:r>
              <a:rPr lang="en-US" baseline="0" dirty="0"/>
              <a:t> </a:t>
            </a:r>
            <a:r>
              <a:rPr lang="en-US" baseline="0" dirty="0" err="1"/>
              <a:t>cứu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55070F-3586-49CE-9C0B-EA85EF0E4C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484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90A98-6965-BD00-7BDB-0B120D1683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58BC95-A5F7-CDD2-7630-0570DC762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81871-2A6E-C68D-BDDA-D919C585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95819-7C8C-A8DE-B9BA-E699CFDAF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84BA7-9D4B-BAF9-5E03-4BD8049A0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776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F613A-CCD2-071C-706D-2C63BD27C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0451B8-D893-F1D6-291D-12E355457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F52CF-6C98-58DC-D943-841C67FB4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534EE-00B6-17C9-DD06-3B50E2C7F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FE747-7EA0-A374-42BC-A4AC25E60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016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927A01-1D55-F5B4-0AFF-AEE6778D5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C0EF6E-AC15-D9CA-B0E2-E3F8220E0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70397-8A39-E84E-3DB5-79C3425A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6307E-C6FF-AA92-9412-2554321FD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EF6FC-CE17-753D-A926-B70B72ED0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419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50C91-90AC-39E2-E2AD-9DC684E80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FBD1C-2E33-2EDC-2C3C-8192610C2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E57D4-CA00-3157-DFE5-839310AFA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AFD02-F878-BD0F-26E3-8D6042293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74AE2-2B31-497D-EF22-3526F301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129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7A10E-14A5-9519-E1AD-19402ED7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8376F-8213-6C97-CC43-4E83E7210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D6886-C7E2-3C0C-248A-A9E73C61C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77CE0-DF93-8C09-E1A4-465CD5536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AC2E6-680D-A7AC-A993-6FFD32D40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11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35B4B-9292-0259-CAD5-05F9116F7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9DA4B-33BA-A8D7-6A12-49E4A1F425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65B83-F465-4483-FEE6-121EB8263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473BE-2F0A-8E91-4EA2-B663AB43C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31D90-27B5-B964-793B-598891F04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1DA2DF-4E71-D972-4A67-EE758D7C1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78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2219E-8EC8-648C-1CCF-E0D62382B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2F25E-FFDE-E77A-44E0-CCF5F1CA2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8D72DB-A520-38C8-EF0F-181EC69A4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694BA5-D0EA-CC6B-861E-4DECF1556C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9E9DD-2814-3E55-CF45-52FEC61A1E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04838A-6B94-F939-6D7F-85963CAAD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A8ED10-7599-3CF2-815E-12D53BB3F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67E54B-7D53-42A0-FBA1-7B2A1ECB8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378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AB050-3827-D456-B40B-904063710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B25FF9-0545-0032-D462-3E68F1F73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1D697-89C2-432F-CDFC-E9BA7FFB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33AFD2-F8AF-5B83-B870-3EB55AFC3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838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38A093-BCBE-6768-E602-597630652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9F82AC-BBD1-B18A-EB47-6B85205AD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341B4-5AC2-B518-43E4-D538154B5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996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5517E-DBC8-527B-F707-B086B250C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31295-FEE6-3901-DB9F-04B6E743F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FAED98-0A84-AD12-5E53-6EAEA9E12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31231B-095C-6851-362B-4BE6F6D1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A6358C-3E2F-EEC0-3DC3-B3AA41630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A2316F-D19E-C84A-388B-87FB17418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573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3C3CB-50EF-7666-51DE-BD732E816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43CEB6-4737-3B06-1097-9CA1094E7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440F2-5428-A3DE-1806-846093832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3F7D8-F570-91FC-A652-1B2116491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B8D6C-5173-F360-8F71-79148EB84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F5817-63B3-9018-BF80-A586BE069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0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27974E-0406-1998-81BE-250FBE808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EF270-2023-59A4-CE9E-CEBEEA4D1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17DE9-9049-1018-FA1B-2F69BC5335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66372E-E03C-4449-B7F6-F492FBA7CF31}" type="datetimeFigureOut">
              <a:rPr lang="en-GB" smtClean="0"/>
              <a:t>25/12/2024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FA5C1-2C9B-E93A-B249-88687BD74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93E19-9B6B-C655-B230-003C4E08D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70ADD0-7B5B-490C-8A34-A34109C775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54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32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0" Type="http://schemas.openxmlformats.org/officeDocument/2006/relationships/image" Target="../media/image39.jfif"/><Relationship Id="rId4" Type="http://schemas.openxmlformats.org/officeDocument/2006/relationships/slide" Target="slide9.xml"/><Relationship Id="rId9" Type="http://schemas.openxmlformats.org/officeDocument/2006/relationships/image" Target="../media/image38.jfif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32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36.png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32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36.png"/><Relationship Id="rId4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32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36.png"/><Relationship Id="rId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18" Type="http://schemas.microsoft.com/office/2007/relationships/hdphoto" Target="../media/hdphoto6.wdp"/><Relationship Id="rId26" Type="http://schemas.microsoft.com/office/2007/relationships/hdphoto" Target="../media/hdphoto9.wdp"/><Relationship Id="rId3" Type="http://schemas.microsoft.com/office/2007/relationships/hdphoto" Target="../media/hdphoto1.wdp"/><Relationship Id="rId21" Type="http://schemas.openxmlformats.org/officeDocument/2006/relationships/slide" Target="slide9.xml"/><Relationship Id="rId7" Type="http://schemas.openxmlformats.org/officeDocument/2006/relationships/image" Target="../media/image14.png"/><Relationship Id="rId12" Type="http://schemas.microsoft.com/office/2007/relationships/hdphoto" Target="../media/hdphoto4.wdp"/><Relationship Id="rId17" Type="http://schemas.openxmlformats.org/officeDocument/2006/relationships/image" Target="../media/image21.png"/><Relationship Id="rId25" Type="http://schemas.openxmlformats.org/officeDocument/2006/relationships/image" Target="../media/image24.png"/><Relationship Id="rId2" Type="http://schemas.openxmlformats.org/officeDocument/2006/relationships/image" Target="../media/image12.jpeg"/><Relationship Id="rId16" Type="http://schemas.openxmlformats.org/officeDocument/2006/relationships/image" Target="../media/image20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image" Target="../media/image17.png"/><Relationship Id="rId24" Type="http://schemas.openxmlformats.org/officeDocument/2006/relationships/slide" Target="slide8.xml"/><Relationship Id="rId5" Type="http://schemas.microsoft.com/office/2007/relationships/hdphoto" Target="../media/hdphoto2.wdp"/><Relationship Id="rId15" Type="http://schemas.microsoft.com/office/2007/relationships/hdphoto" Target="../media/hdphoto5.wdp"/><Relationship Id="rId23" Type="http://schemas.microsoft.com/office/2007/relationships/hdphoto" Target="../media/hdphoto8.wdp"/><Relationship Id="rId28" Type="http://schemas.microsoft.com/office/2007/relationships/hdphoto" Target="../media/hdphoto10.wdp"/><Relationship Id="rId10" Type="http://schemas.openxmlformats.org/officeDocument/2006/relationships/image" Target="../media/image16.png"/><Relationship Id="rId19" Type="http://schemas.openxmlformats.org/officeDocument/2006/relationships/image" Target="../media/image22.png"/><Relationship Id="rId4" Type="http://schemas.openxmlformats.org/officeDocument/2006/relationships/image" Target="../media/image13.png"/><Relationship Id="rId9" Type="http://schemas.microsoft.com/office/2007/relationships/hdphoto" Target="../media/hdphoto3.wdp"/><Relationship Id="rId14" Type="http://schemas.openxmlformats.org/officeDocument/2006/relationships/image" Target="../media/image19.png"/><Relationship Id="rId22" Type="http://schemas.openxmlformats.org/officeDocument/2006/relationships/image" Target="../media/image23.png"/><Relationship Id="rId27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4.wdp"/><Relationship Id="rId18" Type="http://schemas.microsoft.com/office/2007/relationships/hdphoto" Target="../media/hdphoto6.wdp"/><Relationship Id="rId26" Type="http://schemas.openxmlformats.org/officeDocument/2006/relationships/slide" Target="slide9.xml"/><Relationship Id="rId3" Type="http://schemas.openxmlformats.org/officeDocument/2006/relationships/image" Target="../media/image12.jpeg"/><Relationship Id="rId21" Type="http://schemas.openxmlformats.org/officeDocument/2006/relationships/image" Target="../media/image29.png"/><Relationship Id="rId7" Type="http://schemas.openxmlformats.org/officeDocument/2006/relationships/slide" Target="slide14.xml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5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11" Type="http://schemas.openxmlformats.org/officeDocument/2006/relationships/image" Target="../media/image28.png"/><Relationship Id="rId24" Type="http://schemas.microsoft.com/office/2007/relationships/hdphoto" Target="../media/hdphoto13.wdp"/><Relationship Id="rId5" Type="http://schemas.openxmlformats.org/officeDocument/2006/relationships/image" Target="../media/image26.png"/><Relationship Id="rId15" Type="http://schemas.microsoft.com/office/2007/relationships/hdphoto" Target="../media/hdphoto5.wdp"/><Relationship Id="rId23" Type="http://schemas.openxmlformats.org/officeDocument/2006/relationships/image" Target="../media/image30.png"/><Relationship Id="rId28" Type="http://schemas.microsoft.com/office/2007/relationships/hdphoto" Target="../media/hdphoto8.wdp"/><Relationship Id="rId10" Type="http://schemas.microsoft.com/office/2007/relationships/hdphoto" Target="../media/hdphoto3.wdp"/><Relationship Id="rId19" Type="http://schemas.openxmlformats.org/officeDocument/2006/relationships/image" Target="../media/image22.png"/><Relationship Id="rId4" Type="http://schemas.microsoft.com/office/2007/relationships/hdphoto" Target="../media/hdphoto1.wdp"/><Relationship Id="rId9" Type="http://schemas.openxmlformats.org/officeDocument/2006/relationships/image" Target="../media/image15.png"/><Relationship Id="rId14" Type="http://schemas.openxmlformats.org/officeDocument/2006/relationships/image" Target="../media/image19.png"/><Relationship Id="rId22" Type="http://schemas.microsoft.com/office/2007/relationships/hdphoto" Target="../media/hdphoto12.wdp"/><Relationship Id="rId27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16.png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0.png"/><Relationship Id="rId7" Type="http://schemas.microsoft.com/office/2007/relationships/hdphoto" Target="../media/hdphoto2.wdp"/><Relationship Id="rId12" Type="http://schemas.openxmlformats.org/officeDocument/2006/relationships/slide" Target="slide10.xml"/><Relationship Id="rId17" Type="http://schemas.openxmlformats.org/officeDocument/2006/relationships/image" Target="../media/image33.png"/><Relationship Id="rId25" Type="http://schemas.openxmlformats.org/officeDocument/2006/relationships/image" Target="../media/image35.png"/><Relationship Id="rId2" Type="http://schemas.openxmlformats.org/officeDocument/2006/relationships/audio" Target="../media/media1.mp3"/><Relationship Id="rId16" Type="http://schemas.openxmlformats.org/officeDocument/2006/relationships/slide" Target="slide13.xml"/><Relationship Id="rId20" Type="http://schemas.openxmlformats.org/officeDocument/2006/relationships/slide" Target="slide12.xml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11" Type="http://schemas.microsoft.com/office/2007/relationships/hdphoto" Target="../media/hdphoto3.wdp"/><Relationship Id="rId24" Type="http://schemas.openxmlformats.org/officeDocument/2006/relationships/slide" Target="slide14.xml"/><Relationship Id="rId5" Type="http://schemas.openxmlformats.org/officeDocument/2006/relationships/image" Target="../media/image32.jpeg"/><Relationship Id="rId15" Type="http://schemas.microsoft.com/office/2007/relationships/hdphoto" Target="../media/hdphoto4.wdp"/><Relationship Id="rId23" Type="http://schemas.openxmlformats.org/officeDocument/2006/relationships/image" Target="../media/image34.png"/><Relationship Id="rId10" Type="http://schemas.openxmlformats.org/officeDocument/2006/relationships/image" Target="../media/image15.png"/><Relationship Id="rId19" Type="http://schemas.microsoft.com/office/2007/relationships/hdphoto" Target="../media/hdphoto5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4.png"/><Relationship Id="rId14" Type="http://schemas.openxmlformats.org/officeDocument/2006/relationships/image" Target="../media/image17.png"/><Relationship Id="rId22" Type="http://schemas.microsoft.com/office/2007/relationships/hdphoto" Target="../media/hdphoto1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artoon of a giraffe&#10;&#10;Description automatically generated">
            <a:extLst>
              <a:ext uri="{FF2B5EF4-FFF2-40B4-BE49-F238E27FC236}">
                <a16:creationId xmlns:a16="http://schemas.microsoft.com/office/drawing/2014/main" id="{4DD1F809-5D0C-6E46-226F-3747599E3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60"/>
            <a:ext cx="12191980" cy="6856718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2C6C9C9-83BF-4A6C-A1BF-C1735C61B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524" y="1"/>
            <a:ext cx="7295477" cy="6853457"/>
          </a:xfrm>
          <a:custGeom>
            <a:avLst/>
            <a:gdLst>
              <a:gd name="connsiteX0" fmla="*/ 2113864 w 7295477"/>
              <a:gd name="connsiteY0" fmla="*/ 0 h 6853457"/>
              <a:gd name="connsiteX1" fmla="*/ 5731689 w 7295477"/>
              <a:gd name="connsiteY1" fmla="*/ 0 h 6853457"/>
              <a:gd name="connsiteX2" fmla="*/ 5792604 w 7295477"/>
              <a:gd name="connsiteY2" fmla="*/ 31199 h 6853457"/>
              <a:gd name="connsiteX3" fmla="*/ 7277638 w 7295477"/>
              <a:gd name="connsiteY3" fmla="*/ 1446415 h 6853457"/>
              <a:gd name="connsiteX4" fmla="*/ 7295477 w 7295477"/>
              <a:gd name="connsiteY4" fmla="*/ 1478103 h 6853457"/>
              <a:gd name="connsiteX5" fmla="*/ 7295477 w 7295477"/>
              <a:gd name="connsiteY5" fmla="*/ 5482224 h 6853457"/>
              <a:gd name="connsiteX6" fmla="*/ 7195301 w 7295477"/>
              <a:gd name="connsiteY6" fmla="*/ 5644337 h 6853457"/>
              <a:gd name="connsiteX7" fmla="*/ 5956878 w 7295477"/>
              <a:gd name="connsiteY7" fmla="*/ 6835380 h 6853457"/>
              <a:gd name="connsiteX8" fmla="*/ 5925438 w 7295477"/>
              <a:gd name="connsiteY8" fmla="*/ 6853457 h 6853457"/>
              <a:gd name="connsiteX9" fmla="*/ 1920114 w 7295477"/>
              <a:gd name="connsiteY9" fmla="*/ 6853457 h 6853457"/>
              <a:gd name="connsiteX10" fmla="*/ 1888674 w 7295477"/>
              <a:gd name="connsiteY10" fmla="*/ 6835380 h 6853457"/>
              <a:gd name="connsiteX11" fmla="*/ 0 w 7295477"/>
              <a:gd name="connsiteY11" fmla="*/ 3480517 h 6853457"/>
              <a:gd name="connsiteX12" fmla="*/ 2052949 w 7295477"/>
              <a:gd name="connsiteY12" fmla="*/ 31199 h 685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95477" h="685345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2596D7-51F9-B74E-7C92-368974E26D3C}"/>
              </a:ext>
            </a:extLst>
          </p:cNvPr>
          <p:cNvSpPr txBox="1"/>
          <p:nvPr/>
        </p:nvSpPr>
        <p:spPr>
          <a:xfrm>
            <a:off x="6879265" y="648586"/>
            <a:ext cx="3870251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500" b="1" dirty="0" err="1">
                <a:solidFill>
                  <a:srgbClr val="FF0000"/>
                </a:solidFill>
              </a:rPr>
              <a:t>BÀI</a:t>
            </a:r>
            <a:r>
              <a:rPr lang="en-GB" sz="5500" b="1" dirty="0">
                <a:solidFill>
                  <a:srgbClr val="FF0000"/>
                </a:solidFill>
              </a:rPr>
              <a:t> 3: </a:t>
            </a:r>
            <a:r>
              <a:rPr lang="en-GB" sz="5500" b="1" dirty="0" err="1">
                <a:solidFill>
                  <a:srgbClr val="FF0000"/>
                </a:solidFill>
              </a:rPr>
              <a:t>LỢI</a:t>
            </a:r>
            <a:r>
              <a:rPr lang="en-GB" sz="5500" b="1" dirty="0">
                <a:solidFill>
                  <a:srgbClr val="FF0000"/>
                </a:solidFill>
              </a:rPr>
              <a:t> </a:t>
            </a:r>
            <a:r>
              <a:rPr lang="en-GB" sz="5500" b="1" dirty="0" err="1">
                <a:solidFill>
                  <a:srgbClr val="FF0000"/>
                </a:solidFill>
              </a:rPr>
              <a:t>ÍCH</a:t>
            </a:r>
            <a:r>
              <a:rPr lang="en-GB" sz="5500" b="1" dirty="0">
                <a:solidFill>
                  <a:srgbClr val="FF0000"/>
                </a:solidFill>
              </a:rPr>
              <a:t> </a:t>
            </a:r>
            <a:r>
              <a:rPr lang="en-GB" sz="5500" b="1" dirty="0" err="1">
                <a:solidFill>
                  <a:srgbClr val="FF0000"/>
                </a:solidFill>
              </a:rPr>
              <a:t>CỦA</a:t>
            </a:r>
            <a:r>
              <a:rPr lang="en-GB" sz="5500" b="1" dirty="0">
                <a:solidFill>
                  <a:srgbClr val="FF0000"/>
                </a:solidFill>
              </a:rPr>
              <a:t> </a:t>
            </a:r>
            <a:r>
              <a:rPr lang="en-GB" sz="5500" b="1" dirty="0" err="1">
                <a:solidFill>
                  <a:srgbClr val="FF0000"/>
                </a:solidFill>
              </a:rPr>
              <a:t>VIỆC</a:t>
            </a:r>
            <a:r>
              <a:rPr lang="en-GB" sz="5500" b="1" dirty="0">
                <a:solidFill>
                  <a:srgbClr val="FF0000"/>
                </a:solidFill>
              </a:rPr>
              <a:t> </a:t>
            </a:r>
            <a:r>
              <a:rPr lang="en-GB" sz="5500" b="1" dirty="0" err="1">
                <a:solidFill>
                  <a:srgbClr val="FF0000"/>
                </a:solidFill>
              </a:rPr>
              <a:t>SỬ</a:t>
            </a:r>
            <a:r>
              <a:rPr lang="en-GB" sz="5500" b="1" dirty="0">
                <a:solidFill>
                  <a:srgbClr val="FF0000"/>
                </a:solidFill>
              </a:rPr>
              <a:t> </a:t>
            </a:r>
            <a:r>
              <a:rPr lang="en-GB" sz="5500" b="1" dirty="0" err="1">
                <a:solidFill>
                  <a:srgbClr val="FF0000"/>
                </a:solidFill>
              </a:rPr>
              <a:t>DỤNG</a:t>
            </a:r>
            <a:r>
              <a:rPr lang="en-GB" sz="5500" b="1" dirty="0">
                <a:solidFill>
                  <a:srgbClr val="FF0000"/>
                </a:solidFill>
              </a:rPr>
              <a:t> </a:t>
            </a:r>
            <a:r>
              <a:rPr lang="en-GB" sz="5500" b="1" dirty="0" err="1">
                <a:solidFill>
                  <a:srgbClr val="FF0000"/>
                </a:solidFill>
              </a:rPr>
              <a:t>MÁY</a:t>
            </a:r>
            <a:r>
              <a:rPr lang="en-GB" sz="5500" b="1" dirty="0">
                <a:solidFill>
                  <a:srgbClr val="FF0000"/>
                </a:solidFill>
              </a:rPr>
              <a:t> </a:t>
            </a:r>
            <a:r>
              <a:rPr lang="en-GB" sz="5500" b="1" dirty="0" err="1">
                <a:solidFill>
                  <a:srgbClr val="FF0000"/>
                </a:solidFill>
              </a:rPr>
              <a:t>TÍNH</a:t>
            </a:r>
            <a:r>
              <a:rPr lang="en-GB" sz="5500" b="1" dirty="0">
                <a:solidFill>
                  <a:srgbClr val="FF0000"/>
                </a:solidFill>
              </a:rPr>
              <a:t> THÀNH </a:t>
            </a:r>
            <a:r>
              <a:rPr lang="en-GB" sz="5500" b="1" dirty="0" err="1">
                <a:solidFill>
                  <a:srgbClr val="FF0000"/>
                </a:solidFill>
              </a:rPr>
              <a:t>THẠO</a:t>
            </a:r>
            <a:endParaRPr lang="en-GB" sz="5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08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11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664" y="5969001"/>
            <a:ext cx="1892536" cy="80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Hình ảnh có liên quan">
            <a:extLst>
              <a:ext uri="{FF2B5EF4-FFF2-40B4-BE49-F238E27FC236}">
                <a16:creationId xmlns:a16="http://schemas.microsoft.com/office/drawing/2014/main" id="{2CAEFF88-AC25-AE90-A73F-41BDD999A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624" y="369084"/>
            <a:ext cx="7322985" cy="387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BEBF7-3C04-3EC3-0B74-26CC9B5CAF84}"/>
              </a:ext>
            </a:extLst>
          </p:cNvPr>
          <p:cNvSpPr txBox="1"/>
          <p:nvPr/>
        </p:nvSpPr>
        <p:spPr>
          <a:xfrm>
            <a:off x="2552037" y="1769484"/>
            <a:ext cx="7099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Tx/>
            </a:pPr>
            <a:r>
              <a:rPr lang="en-US" sz="32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Phần</a:t>
            </a:r>
            <a:r>
              <a:rPr lang="en-US" sz="32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mềm</a:t>
            </a:r>
            <a:r>
              <a:rPr lang="en-US" sz="32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soạn</a:t>
            </a:r>
            <a:r>
              <a:rPr lang="en-US" sz="32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thảo</a:t>
            </a:r>
            <a:r>
              <a:rPr lang="en-US" sz="32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văn</a:t>
            </a:r>
            <a:r>
              <a:rPr lang="en-US" sz="32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bản</a:t>
            </a:r>
            <a:r>
              <a:rPr lang="en-US" sz="32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là</a:t>
            </a:r>
            <a:r>
              <a:rPr lang="en-US" sz="3200" dirty="0">
                <a:solidFill>
                  <a:prstClr val="white"/>
                </a:solidFill>
                <a:latin typeface="UTM Avo" panose="02040603050506020204" pitchFamily="18" charset="0"/>
              </a:rPr>
              <a:t>:</a:t>
            </a:r>
            <a:endParaRPr lang="en-US" sz="3200" kern="1200" dirty="0">
              <a:solidFill>
                <a:prstClr val="white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AutoShape 51">
            <a:extLst>
              <a:ext uri="{FF2B5EF4-FFF2-40B4-BE49-F238E27FC236}">
                <a16:creationId xmlns:a16="http://schemas.microsoft.com/office/drawing/2014/main" id="{B99B8CFE-86F3-0CCE-3634-45AF8F62D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6682" y="4759708"/>
            <a:ext cx="2738844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defTabSz="914378">
              <a:spcBef>
                <a:spcPct val="0"/>
              </a:spcBef>
              <a:buAutoNum type="alphaUcPeriod"/>
            </a:pPr>
            <a:r>
              <a:rPr lang="en-US" altLang="en-US" sz="18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Powerpoint</a:t>
            </a:r>
            <a:endParaRPr lang="en-US" altLang="en-US" sz="1800" b="1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7" name="AutoShape 51">
            <a:extLst>
              <a:ext uri="{FF2B5EF4-FFF2-40B4-BE49-F238E27FC236}">
                <a16:creationId xmlns:a16="http://schemas.microsoft.com/office/drawing/2014/main" id="{F0D031A8-1D24-5914-A40F-0AFE84075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206" y="4759707"/>
            <a:ext cx="2561158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378">
              <a:spcBef>
                <a:spcPct val="0"/>
              </a:spcBef>
              <a:buNone/>
            </a:pPr>
            <a:r>
              <a:rPr lang="en-US" altLang="en-US" sz="1800" b="1" dirty="0">
                <a:solidFill>
                  <a:prstClr val="black"/>
                </a:solidFill>
                <a:latin typeface="UTM Avo" panose="02040603050506020204" pitchFamily="18" charset="0"/>
              </a:rPr>
              <a:t>B. Word</a:t>
            </a:r>
          </a:p>
        </p:txBody>
      </p:sp>
      <p:pic>
        <p:nvPicPr>
          <p:cNvPr id="8" name="Picture 7" descr="A logo of a word&#10;&#10;Description automatically generated">
            <a:extLst>
              <a:ext uri="{FF2B5EF4-FFF2-40B4-BE49-F238E27FC236}">
                <a16:creationId xmlns:a16="http://schemas.microsoft.com/office/drawing/2014/main" id="{DEA8AD5A-84B7-B394-4EDD-0C7D066AEF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4784" y="4848447"/>
            <a:ext cx="1164909" cy="730432"/>
          </a:xfrm>
          <a:prstGeom prst="rect">
            <a:avLst/>
          </a:prstGeom>
        </p:spPr>
      </p:pic>
      <p:pic>
        <p:nvPicPr>
          <p:cNvPr id="9" name="Picture 8" descr="A red and white logo&#10;&#10;Description automatically generated">
            <a:extLst>
              <a:ext uri="{FF2B5EF4-FFF2-40B4-BE49-F238E27FC236}">
                <a16:creationId xmlns:a16="http://schemas.microsoft.com/office/drawing/2014/main" id="{7B550065-2882-F3C4-4C3D-DD38392F05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1330" y="4848447"/>
            <a:ext cx="1049768" cy="752766"/>
          </a:xfrm>
          <a:prstGeom prst="rect">
            <a:avLst/>
          </a:prstGeom>
        </p:spPr>
      </p:pic>
      <p:sp>
        <p:nvSpPr>
          <p:cNvPr id="10" name="AutoShape 51">
            <a:extLst>
              <a:ext uri="{FF2B5EF4-FFF2-40B4-BE49-F238E27FC236}">
                <a16:creationId xmlns:a16="http://schemas.microsoft.com/office/drawing/2014/main" id="{1DDD722B-69A9-5909-9355-B725AB7E9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3694" y="5870074"/>
            <a:ext cx="2738844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defTabSz="914378">
              <a:spcBef>
                <a:spcPct val="0"/>
              </a:spcBef>
              <a:buAutoNum type="alphaUcPeriod"/>
            </a:pPr>
            <a:r>
              <a:rPr lang="en-US" altLang="en-US" sz="18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RapidTyping</a:t>
            </a:r>
            <a:endParaRPr lang="en-US" altLang="en-US" sz="1800" b="1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F2CEFB-8B49-E3A0-FFB9-E8748D23FE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2578" y="5915245"/>
            <a:ext cx="1026754" cy="75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4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/>
      <p:bldP spid="6" grpId="1" animBg="1"/>
      <p:bldP spid="7" grpId="1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11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664" y="5969001"/>
            <a:ext cx="1892536" cy="80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Hình ảnh có liên quan">
            <a:extLst>
              <a:ext uri="{FF2B5EF4-FFF2-40B4-BE49-F238E27FC236}">
                <a16:creationId xmlns:a16="http://schemas.microsoft.com/office/drawing/2014/main" id="{A240DCE0-7C26-4F82-AB22-267021596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624" y="369084"/>
            <a:ext cx="7322985" cy="387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A501F5-6596-5290-34E7-DC68224E3F45}"/>
              </a:ext>
            </a:extLst>
          </p:cNvPr>
          <p:cNvSpPr txBox="1"/>
          <p:nvPr/>
        </p:nvSpPr>
        <p:spPr>
          <a:xfrm>
            <a:off x="2759044" y="1036739"/>
            <a:ext cx="63681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Tx/>
            </a:pP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Để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sử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dụng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hiệu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ứng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chuyển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trang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trong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trang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chiếu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,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em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sử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dụng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lệnh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nào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?</a:t>
            </a:r>
            <a:endParaRPr lang="en-US" sz="4000" kern="1200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sp>
        <p:nvSpPr>
          <p:cNvPr id="6" name="AutoShape 51">
            <a:extLst>
              <a:ext uri="{FF2B5EF4-FFF2-40B4-BE49-F238E27FC236}">
                <a16:creationId xmlns:a16="http://schemas.microsoft.com/office/drawing/2014/main" id="{C693E2B7-6FC8-CCFA-E7B5-36C4BCCD7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6682" y="4759708"/>
            <a:ext cx="2738844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algn="ctr" defTabSz="914378">
              <a:spcBef>
                <a:spcPct val="0"/>
              </a:spcBef>
              <a:buAutoNum type="alphaUcPeriod"/>
            </a:pPr>
            <a:r>
              <a:rPr lang="en-US" altLang="en-US" sz="3600" b="1" dirty="0">
                <a:solidFill>
                  <a:prstClr val="black"/>
                </a:solidFill>
                <a:latin typeface="UTM Avo" panose="02040603050506020204" pitchFamily="18" charset="0"/>
              </a:rPr>
              <a:t>Slide show</a:t>
            </a:r>
          </a:p>
        </p:txBody>
      </p:sp>
      <p:sp>
        <p:nvSpPr>
          <p:cNvPr id="7" name="AutoShape 51">
            <a:extLst>
              <a:ext uri="{FF2B5EF4-FFF2-40B4-BE49-F238E27FC236}">
                <a16:creationId xmlns:a16="http://schemas.microsoft.com/office/drawing/2014/main" id="{FA2F140E-8564-AF4E-ED43-5C225051E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6692" y="5872353"/>
            <a:ext cx="2883194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378"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prstClr val="black"/>
                </a:solidFill>
                <a:latin typeface="UTM Avo" panose="02040603050506020204" pitchFamily="18" charset="0"/>
              </a:rPr>
              <a:t>C. Transitions</a:t>
            </a:r>
          </a:p>
        </p:txBody>
      </p:sp>
      <p:sp>
        <p:nvSpPr>
          <p:cNvPr id="8" name="AutoShape 51">
            <a:extLst>
              <a:ext uri="{FF2B5EF4-FFF2-40B4-BE49-F238E27FC236}">
                <a16:creationId xmlns:a16="http://schemas.microsoft.com/office/drawing/2014/main" id="{931313E9-B362-72F4-9483-75BB6B16D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343" y="4759707"/>
            <a:ext cx="2738844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378">
              <a:spcBef>
                <a:spcPct val="0"/>
              </a:spcBef>
              <a:buNone/>
            </a:pPr>
            <a:r>
              <a:rPr lang="en-US" altLang="en-US" sz="4400" b="1" dirty="0">
                <a:solidFill>
                  <a:prstClr val="black"/>
                </a:solidFill>
                <a:latin typeface="UTM Avo" panose="02040603050506020204" pitchFamily="18" charset="0"/>
              </a:rPr>
              <a:t>B. Home</a:t>
            </a:r>
          </a:p>
        </p:txBody>
      </p:sp>
    </p:spTree>
    <p:extLst>
      <p:ext uri="{BB962C8B-B14F-4D97-AF65-F5344CB8AC3E}">
        <p14:creationId xmlns:p14="http://schemas.microsoft.com/office/powerpoint/2010/main" val="395659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11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664" y="5969001"/>
            <a:ext cx="1892536" cy="80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Hình ảnh có liên quan">
            <a:extLst>
              <a:ext uri="{FF2B5EF4-FFF2-40B4-BE49-F238E27FC236}">
                <a16:creationId xmlns:a16="http://schemas.microsoft.com/office/drawing/2014/main" id="{C81D9FC7-42D9-2818-49E8-33FF469B9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622" y="462702"/>
            <a:ext cx="7322985" cy="387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62C67C-9AA0-0E3C-6EC4-32248C5A0263}"/>
              </a:ext>
            </a:extLst>
          </p:cNvPr>
          <p:cNvSpPr txBox="1"/>
          <p:nvPr/>
        </p:nvSpPr>
        <p:spPr>
          <a:xfrm>
            <a:off x="2737270" y="1334055"/>
            <a:ext cx="64116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Tx/>
            </a:pPr>
            <a:r>
              <a:rPr lang="en-US" sz="48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Sử</a:t>
            </a:r>
            <a:r>
              <a:rPr lang="en-US" sz="48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dụng</a:t>
            </a:r>
            <a:r>
              <a:rPr lang="en-US" sz="48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máy</a:t>
            </a:r>
            <a:r>
              <a:rPr lang="en-US" sz="48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tính</a:t>
            </a:r>
            <a:r>
              <a:rPr lang="en-US" sz="48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thành</a:t>
            </a:r>
            <a:r>
              <a:rPr lang="en-US" sz="48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thạo</a:t>
            </a:r>
            <a:r>
              <a:rPr lang="en-US" sz="48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giúp</a:t>
            </a:r>
            <a:r>
              <a:rPr lang="en-US" sz="48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8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em</a:t>
            </a:r>
            <a:endParaRPr lang="en-US" sz="4800" kern="1200" dirty="0">
              <a:solidFill>
                <a:prstClr val="white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AutoShape 51">
            <a:extLst>
              <a:ext uri="{FF2B5EF4-FFF2-40B4-BE49-F238E27FC236}">
                <a16:creationId xmlns:a16="http://schemas.microsoft.com/office/drawing/2014/main" id="{E8ACF1C7-737A-F168-F95D-8C3AC810E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629" y="4759708"/>
            <a:ext cx="4582885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defTabSz="914378">
              <a:spcBef>
                <a:spcPct val="0"/>
              </a:spcBef>
              <a:buAutoNum type="alphaUcPeriod"/>
            </a:pP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Giải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quyết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được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hầu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hết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các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vấn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đề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</a:p>
          <a:p>
            <a:pPr defTabSz="914378">
              <a:spcBef>
                <a:spcPct val="0"/>
              </a:spcBef>
              <a:buNone/>
            </a:pP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trong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cuộc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sống</a:t>
            </a:r>
            <a:endParaRPr lang="en-US" altLang="en-US" sz="2000" b="1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E33769B0-CCD1-FAEE-6F2A-CF4AF668A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606" y="4759708"/>
            <a:ext cx="4735286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378">
              <a:spcBef>
                <a:spcPct val="0"/>
              </a:spcBef>
              <a:buNone/>
            </a:pP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B.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Làm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được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nhiều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việc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hơn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và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tạo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được</a:t>
            </a:r>
            <a:endParaRPr lang="en-US" altLang="en-US" sz="2000" b="1" dirty="0">
              <a:solidFill>
                <a:prstClr val="black"/>
              </a:solidFill>
              <a:latin typeface="UTM Avo" panose="02040603050506020204" pitchFamily="18" charset="0"/>
            </a:endParaRPr>
          </a:p>
          <a:p>
            <a:pPr defTabSz="914378">
              <a:spcBef>
                <a:spcPct val="0"/>
              </a:spcBef>
              <a:buNone/>
            </a:pP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nhiều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sản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phẩm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tốt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hơn</a:t>
            </a:r>
            <a:endParaRPr lang="en-US" altLang="en-US" sz="2000" b="1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AutoShape 51">
            <a:extLst>
              <a:ext uri="{FF2B5EF4-FFF2-40B4-BE49-F238E27FC236}">
                <a16:creationId xmlns:a16="http://schemas.microsoft.com/office/drawing/2014/main" id="{717181B8-7A02-4220-4A5F-E4ECC53EB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4557" y="5954395"/>
            <a:ext cx="4582885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378">
              <a:spcBef>
                <a:spcPct val="0"/>
              </a:spcBef>
              <a:buNone/>
            </a:pP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C.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Chọn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được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thông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tin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thích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hợp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để</a:t>
            </a:r>
            <a:endParaRPr lang="en-US" altLang="en-US" sz="2000" b="1" dirty="0">
              <a:solidFill>
                <a:prstClr val="black"/>
              </a:solidFill>
              <a:latin typeface="UTM Avo" panose="02040603050506020204" pitchFamily="18" charset="0"/>
            </a:endParaRPr>
          </a:p>
          <a:p>
            <a:pPr defTabSz="914378">
              <a:spcBef>
                <a:spcPct val="0"/>
              </a:spcBef>
              <a:buNone/>
            </a:pP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hoàn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thành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mục</a:t>
            </a: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tiêu</a:t>
            </a:r>
            <a:endParaRPr lang="en-US" altLang="en-US" sz="2000" b="1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42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772"/>
            <a:ext cx="13411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664" y="5969001"/>
            <a:ext cx="1892536" cy="80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Hình ảnh có liên quan">
            <a:extLst>
              <a:ext uri="{FF2B5EF4-FFF2-40B4-BE49-F238E27FC236}">
                <a16:creationId xmlns:a16="http://schemas.microsoft.com/office/drawing/2014/main" id="{2A881C12-30E2-34EB-64E2-9600E05AE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624" y="369084"/>
            <a:ext cx="7322985" cy="387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7EEBF0-55E1-BA2B-25B9-A4011802F666}"/>
              </a:ext>
            </a:extLst>
          </p:cNvPr>
          <p:cNvSpPr txBox="1"/>
          <p:nvPr/>
        </p:nvSpPr>
        <p:spPr>
          <a:xfrm>
            <a:off x="2731830" y="1119140"/>
            <a:ext cx="64225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Tx/>
            </a:pPr>
            <a:r>
              <a:rPr lang="en-US" sz="44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Muốn</a:t>
            </a:r>
            <a:r>
              <a:rPr lang="en-US" sz="44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thêm</a:t>
            </a:r>
            <a:r>
              <a:rPr lang="en-US" sz="44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trang</a:t>
            </a:r>
            <a:r>
              <a:rPr lang="en-US" sz="44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mới</a:t>
            </a:r>
            <a:r>
              <a:rPr lang="en-US" sz="44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vào</a:t>
            </a:r>
            <a:r>
              <a:rPr lang="en-US" sz="44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lang="en-US" sz="44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trình</a:t>
            </a:r>
            <a:r>
              <a:rPr lang="en-US" sz="44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chiếu</a:t>
            </a:r>
            <a:r>
              <a:rPr lang="en-US" sz="44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ta dung </a:t>
            </a:r>
            <a:r>
              <a:rPr lang="en-US" sz="44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lệnh</a:t>
            </a:r>
            <a:r>
              <a:rPr lang="en-US" sz="44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nào</a:t>
            </a:r>
            <a:r>
              <a:rPr lang="en-US" sz="4400" kern="120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+mn-cs"/>
              </a:rPr>
              <a:t>?</a:t>
            </a:r>
          </a:p>
        </p:txBody>
      </p:sp>
      <p:sp>
        <p:nvSpPr>
          <p:cNvPr id="8" name="AutoShape 51">
            <a:extLst>
              <a:ext uri="{FF2B5EF4-FFF2-40B4-BE49-F238E27FC236}">
                <a16:creationId xmlns:a16="http://schemas.microsoft.com/office/drawing/2014/main" id="{EFCDE996-0583-CD80-DE4C-1B13EF1C4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0172" y="4794392"/>
            <a:ext cx="2503714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defTabSz="914378">
              <a:spcBef>
                <a:spcPct val="0"/>
              </a:spcBef>
              <a:buAutoNum type="alphaUcPeriod"/>
            </a:pP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Insert -&gt; Media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F646191E-A8F6-BFC4-36B5-58CC4D653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9006" y="4794392"/>
            <a:ext cx="2685365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378">
              <a:spcBef>
                <a:spcPct val="0"/>
              </a:spcBef>
              <a:buNone/>
            </a:pP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B. Home -&gt; New Slide</a:t>
            </a:r>
          </a:p>
        </p:txBody>
      </p:sp>
      <p:sp>
        <p:nvSpPr>
          <p:cNvPr id="10" name="AutoShape 51">
            <a:extLst>
              <a:ext uri="{FF2B5EF4-FFF2-40B4-BE49-F238E27FC236}">
                <a16:creationId xmlns:a16="http://schemas.microsoft.com/office/drawing/2014/main" id="{2F33EB66-60EB-2C1E-3976-A3487744F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2758" y="5917160"/>
            <a:ext cx="2422072" cy="8818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378">
              <a:spcBef>
                <a:spcPct val="0"/>
              </a:spcBef>
              <a:buNone/>
            </a:pPr>
            <a:r>
              <a:rPr lang="en-US" altLang="en-US" sz="2000" b="1" dirty="0">
                <a:solidFill>
                  <a:prstClr val="black"/>
                </a:solidFill>
                <a:latin typeface="UTM Avo" panose="02040603050506020204" pitchFamily="18" charset="0"/>
              </a:rPr>
              <a:t>C. Transitions</a:t>
            </a:r>
          </a:p>
        </p:txBody>
      </p:sp>
    </p:spTree>
    <p:extLst>
      <p:ext uri="{BB962C8B-B14F-4D97-AF65-F5344CB8AC3E}">
        <p14:creationId xmlns:p14="http://schemas.microsoft.com/office/powerpoint/2010/main" val="24066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ight Triangle 26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line art of a brain and a light bulb&#10;&#10;Description automatically generated with medium confidence">
            <a:extLst>
              <a:ext uri="{FF2B5EF4-FFF2-40B4-BE49-F238E27FC236}">
                <a16:creationId xmlns:a16="http://schemas.microsoft.com/office/drawing/2014/main" id="{EE2EB803-84A1-402C-C6C8-CD18DD42C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02" y="718457"/>
            <a:ext cx="2861095" cy="22799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0874ED-5A8E-D0CA-5B39-C61AD9BD472F}"/>
              </a:ext>
            </a:extLst>
          </p:cNvPr>
          <p:cNvSpPr/>
          <p:nvPr/>
        </p:nvSpPr>
        <p:spPr>
          <a:xfrm>
            <a:off x="4269967" y="1244032"/>
            <a:ext cx="365035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VẬN DỤNG</a:t>
            </a: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5A2616-92AF-6082-65FD-670464873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87" y="2872535"/>
            <a:ext cx="10281684" cy="11949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C4895F-E725-4AD6-9FF4-2960869A6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46" y="4067505"/>
            <a:ext cx="8253280" cy="172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21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im Hoạt Hình Hình Học Hình Vuông Clip Ghi Chú Khung Viền Trang Trí | Công  cụ đồ họa PSD Tải xuống miễn phí - Pikbest">
            <a:extLst>
              <a:ext uri="{FF2B5EF4-FFF2-40B4-BE49-F238E27FC236}">
                <a16:creationId xmlns:a16="http://schemas.microsoft.com/office/drawing/2014/main" id="{E889A77F-E746-6C7F-7DA8-E01777AAD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BE6BF2B-7C62-8B0D-DA30-BE9AF31A26E8}"/>
              </a:ext>
            </a:extLst>
          </p:cNvPr>
          <p:cNvSpPr/>
          <p:nvPr/>
        </p:nvSpPr>
        <p:spPr>
          <a:xfrm>
            <a:off x="4226161" y="617539"/>
            <a:ext cx="344196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Ghi</a:t>
            </a:r>
            <a:r>
              <a:rPr lang="en-US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nhớ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5B64DD-C744-81C6-7FAA-62461533CEFE}"/>
              </a:ext>
            </a:extLst>
          </p:cNvPr>
          <p:cNvSpPr txBox="1"/>
          <p:nvPr/>
        </p:nvSpPr>
        <p:spPr>
          <a:xfrm>
            <a:off x="1913860" y="3253563"/>
            <a:ext cx="76341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000" dirty="0" err="1">
                <a:solidFill>
                  <a:srgbClr val="002060"/>
                </a:solidFill>
              </a:rPr>
              <a:t>Sử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dụng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máy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tính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thành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thạo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giúp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em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làm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được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nhiều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việc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hơn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và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tạo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được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nhiều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sản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phẩm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tốt</a:t>
            </a:r>
            <a:r>
              <a:rPr lang="en-GB" sz="4000" dirty="0">
                <a:solidFill>
                  <a:srgbClr val="002060"/>
                </a:solidFill>
              </a:rPr>
              <a:t> </a:t>
            </a:r>
            <a:r>
              <a:rPr lang="en-GB" sz="4000" dirty="0" err="1">
                <a:solidFill>
                  <a:srgbClr val="002060"/>
                </a:solidFill>
              </a:rPr>
              <a:t>hơn</a:t>
            </a:r>
            <a:r>
              <a:rPr lang="en-GB" sz="40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552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37F4DC-213E-3F9F-B0DB-67666C6CF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932487"/>
          </a:xfrm>
          <a:prstGeom prst="rect">
            <a:avLst/>
          </a:prstGeom>
        </p:spPr>
      </p:pic>
      <p:pic>
        <p:nvPicPr>
          <p:cNvPr id="5" name="Picture 4" descr="A group of kids holding a sign&#10;&#10;Description automatically generated">
            <a:extLst>
              <a:ext uri="{FF2B5EF4-FFF2-40B4-BE49-F238E27FC236}">
                <a16:creationId xmlns:a16="http://schemas.microsoft.com/office/drawing/2014/main" id="{13FF255F-C569-5631-3560-2EE2E4C879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10"/>
          <a:stretch/>
        </p:blipFill>
        <p:spPr>
          <a:xfrm>
            <a:off x="0" y="1932487"/>
            <a:ext cx="12192000" cy="49255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F3172C-52F1-3B45-7B34-EDEFDF9A2D02}"/>
              </a:ext>
            </a:extLst>
          </p:cNvPr>
          <p:cNvSpPr txBox="1"/>
          <p:nvPr/>
        </p:nvSpPr>
        <p:spPr>
          <a:xfrm>
            <a:off x="3179135" y="3976577"/>
            <a:ext cx="59648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b="1" dirty="0"/>
              <a:t>Em </a:t>
            </a:r>
            <a:r>
              <a:rPr lang="en-GB" sz="2000" b="1" dirty="0" err="1"/>
              <a:t>đã</a:t>
            </a:r>
            <a:r>
              <a:rPr lang="en-GB" sz="2000" b="1" dirty="0"/>
              <a:t> </a:t>
            </a:r>
            <a:r>
              <a:rPr lang="en-GB" sz="2000" b="1" dirty="0" err="1"/>
              <a:t>được</a:t>
            </a:r>
            <a:r>
              <a:rPr lang="en-GB" sz="2000" b="1" dirty="0"/>
              <a:t> </a:t>
            </a:r>
            <a:r>
              <a:rPr lang="en-GB" sz="2000" b="1" dirty="0" err="1"/>
              <a:t>học</a:t>
            </a:r>
            <a:r>
              <a:rPr lang="en-GB" sz="2000" b="1" dirty="0"/>
              <a:t> </a:t>
            </a:r>
            <a:r>
              <a:rPr lang="en-GB" sz="2000" b="1" dirty="0" err="1"/>
              <a:t>nhiều</a:t>
            </a:r>
            <a:r>
              <a:rPr lang="en-GB" sz="2000" b="1" dirty="0"/>
              <a:t> </a:t>
            </a:r>
            <a:r>
              <a:rPr lang="en-GB" sz="2000" b="1" dirty="0" err="1"/>
              <a:t>điều</a:t>
            </a:r>
            <a:r>
              <a:rPr lang="en-GB" sz="2000" b="1" dirty="0"/>
              <a:t> </a:t>
            </a:r>
            <a:r>
              <a:rPr lang="en-GB" sz="2000" b="1" dirty="0" err="1"/>
              <a:t>về</a:t>
            </a:r>
            <a:r>
              <a:rPr lang="en-GB" sz="2000" b="1" dirty="0"/>
              <a:t> </a:t>
            </a:r>
            <a:r>
              <a:rPr lang="en-GB" sz="2000" b="1" dirty="0" err="1"/>
              <a:t>máy</a:t>
            </a:r>
            <a:r>
              <a:rPr lang="en-GB" sz="2000" b="1" dirty="0"/>
              <a:t> </a:t>
            </a:r>
            <a:r>
              <a:rPr lang="en-GB" sz="2000" b="1" dirty="0" err="1"/>
              <a:t>tính</a:t>
            </a:r>
            <a:r>
              <a:rPr lang="en-GB" sz="2000" b="1" dirty="0"/>
              <a:t> </a:t>
            </a:r>
            <a:r>
              <a:rPr lang="en-GB" sz="2000" b="1" dirty="0" err="1"/>
              <a:t>và</a:t>
            </a:r>
            <a:r>
              <a:rPr lang="en-GB" sz="2000" b="1" dirty="0"/>
              <a:t> </a:t>
            </a:r>
            <a:r>
              <a:rPr lang="en-GB" sz="2000" b="1" dirty="0" err="1"/>
              <a:t>tạo</a:t>
            </a:r>
            <a:r>
              <a:rPr lang="en-GB" sz="2000" b="1" dirty="0"/>
              <a:t> </a:t>
            </a:r>
            <a:r>
              <a:rPr lang="en-GB" sz="2000" b="1" dirty="0" err="1"/>
              <a:t>được</a:t>
            </a:r>
            <a:r>
              <a:rPr lang="en-GB" sz="2000" b="1" dirty="0"/>
              <a:t> </a:t>
            </a:r>
            <a:r>
              <a:rPr lang="en-GB" sz="2000" b="1" dirty="0" err="1"/>
              <a:t>nhiều</a:t>
            </a:r>
            <a:r>
              <a:rPr lang="en-GB" sz="2000" b="1" dirty="0"/>
              <a:t> </a:t>
            </a:r>
            <a:r>
              <a:rPr lang="en-GB" sz="2000" b="1" dirty="0" err="1"/>
              <a:t>sản</a:t>
            </a:r>
            <a:r>
              <a:rPr lang="en-GB" sz="2000" b="1" dirty="0"/>
              <a:t> </a:t>
            </a:r>
            <a:r>
              <a:rPr lang="en-GB" sz="2000" b="1" dirty="0" err="1"/>
              <a:t>phẩm</a:t>
            </a:r>
            <a:r>
              <a:rPr lang="en-GB" sz="2000" b="1" dirty="0"/>
              <a:t>. </a:t>
            </a:r>
            <a:r>
              <a:rPr lang="en-GB" sz="2000" b="1" dirty="0" err="1"/>
              <a:t>Hãy</a:t>
            </a:r>
            <a:r>
              <a:rPr lang="en-GB" sz="2000" b="1" dirty="0"/>
              <a:t> </a:t>
            </a:r>
            <a:r>
              <a:rPr lang="en-GB" sz="2000" b="1" dirty="0" err="1"/>
              <a:t>kể</a:t>
            </a:r>
            <a:r>
              <a:rPr lang="en-GB" sz="2000" b="1" dirty="0"/>
              <a:t> </a:t>
            </a:r>
            <a:r>
              <a:rPr lang="en-GB" sz="2000" b="1" dirty="0" err="1"/>
              <a:t>một</a:t>
            </a:r>
            <a:r>
              <a:rPr lang="en-GB" sz="2000" b="1" dirty="0"/>
              <a:t> </a:t>
            </a:r>
            <a:r>
              <a:rPr lang="en-GB" sz="2000" b="1" dirty="0" err="1"/>
              <a:t>số</a:t>
            </a:r>
            <a:r>
              <a:rPr lang="en-GB" sz="2000" b="1" dirty="0"/>
              <a:t> </a:t>
            </a:r>
            <a:r>
              <a:rPr lang="en-GB" sz="2000" b="1" dirty="0" err="1"/>
              <a:t>sản</a:t>
            </a:r>
            <a:r>
              <a:rPr lang="en-GB" sz="2000" b="1" dirty="0"/>
              <a:t> </a:t>
            </a:r>
            <a:r>
              <a:rPr lang="en-GB" sz="2000" b="1" dirty="0" err="1"/>
              <a:t>phẩm</a:t>
            </a:r>
            <a:r>
              <a:rPr lang="en-GB" sz="2000" b="1" dirty="0"/>
              <a:t> </a:t>
            </a:r>
            <a:r>
              <a:rPr lang="en-GB" sz="2000" b="1" dirty="0" err="1"/>
              <a:t>mà</a:t>
            </a:r>
            <a:r>
              <a:rPr lang="en-GB" sz="2000" b="1" dirty="0"/>
              <a:t> </a:t>
            </a:r>
            <a:r>
              <a:rPr lang="en-GB" sz="2000" b="1" dirty="0" err="1"/>
              <a:t>em</a:t>
            </a:r>
            <a:r>
              <a:rPr lang="en-GB" sz="2000" b="1" dirty="0"/>
              <a:t> </a:t>
            </a:r>
            <a:r>
              <a:rPr lang="en-GB" sz="2000" b="1" dirty="0" err="1"/>
              <a:t>muốn</a:t>
            </a:r>
            <a:r>
              <a:rPr lang="en-GB" sz="2000" b="1" dirty="0"/>
              <a:t> </a:t>
            </a:r>
            <a:r>
              <a:rPr lang="en-GB" sz="2000" b="1" dirty="0" err="1"/>
              <a:t>trình</a:t>
            </a:r>
            <a:r>
              <a:rPr lang="en-GB" sz="2000" b="1" dirty="0"/>
              <a:t> </a:t>
            </a:r>
            <a:r>
              <a:rPr lang="en-GB" sz="2000" b="1" dirty="0" err="1"/>
              <a:t>bày</a:t>
            </a:r>
            <a:r>
              <a:rPr lang="en-GB" sz="2000" b="1" dirty="0"/>
              <a:t> </a:t>
            </a:r>
            <a:r>
              <a:rPr lang="en-GB" sz="2000" b="1" dirty="0" err="1"/>
              <a:t>đẹp</a:t>
            </a:r>
            <a:r>
              <a:rPr lang="en-GB" sz="2000" b="1" dirty="0"/>
              <a:t> </a:t>
            </a:r>
            <a:r>
              <a:rPr lang="en-GB" sz="2000" b="1" dirty="0" err="1"/>
              <a:t>hơn</a:t>
            </a:r>
            <a:endParaRPr lang="en-GB" sz="2000" b="1" dirty="0"/>
          </a:p>
          <a:p>
            <a:pPr algn="just"/>
            <a:endParaRPr lang="en-GB" sz="2000" b="1" dirty="0"/>
          </a:p>
          <a:p>
            <a:pPr algn="just"/>
            <a:r>
              <a:rPr lang="en-GB" sz="2000" b="1" dirty="0" err="1">
                <a:solidFill>
                  <a:srgbClr val="FF0000"/>
                </a:solidFill>
              </a:rPr>
              <a:t>Trả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lời</a:t>
            </a:r>
            <a:r>
              <a:rPr lang="en-GB" sz="2000" b="1" dirty="0">
                <a:solidFill>
                  <a:srgbClr val="FF0000"/>
                </a:solidFill>
              </a:rPr>
              <a:t>: </a:t>
            </a:r>
            <a:r>
              <a:rPr lang="en-GB" sz="2000" b="1" dirty="0" err="1">
                <a:solidFill>
                  <a:srgbClr val="FF0000"/>
                </a:solidFill>
              </a:rPr>
              <a:t>Một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số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sản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phẩm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em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muốn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trình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bài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đẹp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hơn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là</a:t>
            </a:r>
            <a:r>
              <a:rPr lang="en-GB" sz="2000" b="1" dirty="0">
                <a:solidFill>
                  <a:srgbClr val="FF0000"/>
                </a:solidFill>
              </a:rPr>
              <a:t>: </a:t>
            </a:r>
            <a:r>
              <a:rPr lang="en-GB" sz="2000" b="1" dirty="0" err="1">
                <a:solidFill>
                  <a:srgbClr val="FF0000"/>
                </a:solidFill>
              </a:rPr>
              <a:t>Bài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văn</a:t>
            </a:r>
            <a:r>
              <a:rPr lang="en-GB" sz="2000" b="1" dirty="0">
                <a:solidFill>
                  <a:srgbClr val="FF0000"/>
                </a:solidFill>
              </a:rPr>
              <a:t>, </a:t>
            </a:r>
            <a:r>
              <a:rPr lang="en-GB" sz="2000" b="1" dirty="0" err="1">
                <a:solidFill>
                  <a:srgbClr val="FF0000"/>
                </a:solidFill>
              </a:rPr>
              <a:t>bài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cổ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động</a:t>
            </a:r>
            <a:r>
              <a:rPr lang="en-GB" sz="2000" b="1" dirty="0">
                <a:solidFill>
                  <a:srgbClr val="FF0000"/>
                </a:solidFill>
              </a:rPr>
              <a:t>, </a:t>
            </a:r>
            <a:r>
              <a:rPr lang="en-GB" sz="2000" b="1" dirty="0" err="1">
                <a:solidFill>
                  <a:srgbClr val="FF0000"/>
                </a:solidFill>
              </a:rPr>
              <a:t>bài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tuyên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truyền</a:t>
            </a:r>
            <a:r>
              <a:rPr lang="en-GB" sz="2000" b="1" dirty="0">
                <a:solidFill>
                  <a:srgbClr val="FF0000"/>
                </a:solidFill>
              </a:rPr>
              <a:t>, </a:t>
            </a:r>
            <a:r>
              <a:rPr lang="en-GB" sz="2000" b="1" dirty="0" err="1">
                <a:solidFill>
                  <a:srgbClr val="FF0000"/>
                </a:solidFill>
              </a:rPr>
              <a:t>bài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trình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chiếu</a:t>
            </a:r>
            <a:r>
              <a:rPr lang="en-GB" sz="2000" b="1" dirty="0">
                <a:solidFill>
                  <a:srgbClr val="FF0000"/>
                </a:solidFill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7282719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351B3F-FC5D-DB5F-8CE7-C882A31E6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23" y="0"/>
            <a:ext cx="9813599" cy="5635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1B2745-8BDC-B6AA-44BC-4CB3B3C24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24" y="563527"/>
            <a:ext cx="6012490" cy="50305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36F380-BFA7-8A12-96CB-320714BA6159}"/>
              </a:ext>
            </a:extLst>
          </p:cNvPr>
          <p:cNvSpPr txBox="1"/>
          <p:nvPr/>
        </p:nvSpPr>
        <p:spPr>
          <a:xfrm>
            <a:off x="6517758" y="765544"/>
            <a:ext cx="56742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font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,….</a:t>
            </a:r>
          </a:p>
          <a:p>
            <a:pPr marL="342900" indent="-342900" algn="just">
              <a:buAutoNum type="arabicPeriod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98EEAEB-8D8A-EC68-42A4-8FA70FE6E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26" y="5594058"/>
            <a:ext cx="1062037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442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3C1348-A94A-E0A8-665E-F40C33100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50" y="0"/>
            <a:ext cx="9344025" cy="5048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9B4FB1-4491-EC76-6302-3BCE2CF7D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04825"/>
            <a:ext cx="6856500" cy="41416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1BDC4A-717A-05DF-D2BD-4C9CA0366047}"/>
              </a:ext>
            </a:extLst>
          </p:cNvPr>
          <p:cNvSpPr txBox="1"/>
          <p:nvPr/>
        </p:nvSpPr>
        <p:spPr>
          <a:xfrm>
            <a:off x="6856501" y="765544"/>
            <a:ext cx="53354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Insert -&gt; Picture,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đúp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90D638-36FE-0E0A-1642-DE0AE8006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07147"/>
            <a:ext cx="12192000" cy="135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2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hild reading a book&#10;&#10;Description automatically generated">
            <a:extLst>
              <a:ext uri="{FF2B5EF4-FFF2-40B4-BE49-F238E27FC236}">
                <a16:creationId xmlns:a16="http://schemas.microsoft.com/office/drawing/2014/main" id="{BBE4E7BB-79CF-C321-77E7-2DD5E89E4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" r="-1" b="-1"/>
          <a:stretch/>
        </p:blipFill>
        <p:spPr>
          <a:xfrm>
            <a:off x="2522358" y="0"/>
            <a:ext cx="9669642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B4E493-4E09-982D-19E9-B465500D4566}"/>
              </a:ext>
            </a:extLst>
          </p:cNvPr>
          <p:cNvSpPr/>
          <p:nvPr/>
        </p:nvSpPr>
        <p:spPr>
          <a:xfrm>
            <a:off x="535665" y="-1574451"/>
            <a:ext cx="3973385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Luyện</a:t>
            </a:r>
            <a:r>
              <a:rPr lang="en-US" sz="52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5200" b="1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tập</a:t>
            </a:r>
            <a:endParaRPr lang="en-US" sz="52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645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856A33-10C9-0975-51DA-F3246401C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477" y="1721812"/>
            <a:ext cx="9951041" cy="34082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2A41C6-8B2A-4E62-43F6-84015C3290E6}"/>
              </a:ext>
            </a:extLst>
          </p:cNvPr>
          <p:cNvSpPr txBox="1"/>
          <p:nvPr/>
        </p:nvSpPr>
        <p:spPr>
          <a:xfrm>
            <a:off x="6305107" y="3583172"/>
            <a:ext cx="2945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0000"/>
                </a:solidFill>
              </a:rPr>
              <a:t>Chọn</a:t>
            </a:r>
            <a:r>
              <a:rPr lang="en-GB" b="1" dirty="0">
                <a:solidFill>
                  <a:srgbClr val="FF0000"/>
                </a:solidFill>
              </a:rPr>
              <a:t> Home -&gt; New Slide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4EF676-37CB-1AAA-9C1E-181037D052EB}"/>
              </a:ext>
            </a:extLst>
          </p:cNvPr>
          <p:cNvSpPr txBox="1"/>
          <p:nvPr/>
        </p:nvSpPr>
        <p:spPr>
          <a:xfrm>
            <a:off x="5773479" y="3931246"/>
            <a:ext cx="577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0000"/>
                </a:solidFill>
              </a:rPr>
              <a:t>Chọn</a:t>
            </a:r>
            <a:r>
              <a:rPr lang="en-GB" b="1" dirty="0">
                <a:solidFill>
                  <a:srgbClr val="FF0000"/>
                </a:solidFill>
              </a:rPr>
              <a:t> Transitions </a:t>
            </a:r>
            <a:r>
              <a:rPr lang="en-GB" b="1" dirty="0" err="1">
                <a:solidFill>
                  <a:srgbClr val="FF0000"/>
                </a:solidFill>
              </a:rPr>
              <a:t>rồi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nhấn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chọn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hiệu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ứng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chuyển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trang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F51B99-982F-C8C7-8879-3ABF8DCB862C}"/>
              </a:ext>
            </a:extLst>
          </p:cNvPr>
          <p:cNvSpPr txBox="1"/>
          <p:nvPr/>
        </p:nvSpPr>
        <p:spPr>
          <a:xfrm>
            <a:off x="5773479" y="4279320"/>
            <a:ext cx="577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0000"/>
                </a:solidFill>
              </a:rPr>
              <a:t>Chọn</a:t>
            </a:r>
            <a:r>
              <a:rPr lang="en-GB" b="1" dirty="0">
                <a:solidFill>
                  <a:srgbClr val="FF0000"/>
                </a:solidFill>
              </a:rPr>
              <a:t> Insert -&gt; Picture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84C306-C5EA-2975-3334-622535668178}"/>
              </a:ext>
            </a:extLst>
          </p:cNvPr>
          <p:cNvSpPr txBox="1"/>
          <p:nvPr/>
        </p:nvSpPr>
        <p:spPr>
          <a:xfrm>
            <a:off x="5773479" y="4704016"/>
            <a:ext cx="577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0000"/>
                </a:solidFill>
              </a:rPr>
              <a:t>Chọn</a:t>
            </a:r>
            <a:r>
              <a:rPr lang="en-GB" b="1" dirty="0">
                <a:solidFill>
                  <a:srgbClr val="FF0000"/>
                </a:solidFill>
              </a:rPr>
              <a:t> Insert -&gt; Media -&gt; Video</a:t>
            </a:r>
          </a:p>
        </p:txBody>
      </p:sp>
    </p:spTree>
    <p:extLst>
      <p:ext uri="{BB962C8B-B14F-4D97-AF65-F5344CB8AC3E}">
        <p14:creationId xmlns:p14="http://schemas.microsoft.com/office/powerpoint/2010/main" val="814219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1219199"/>
            <a:ext cx="17272000" cy="940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0587" y="2921000"/>
            <a:ext cx="1157813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91" y="2616200"/>
            <a:ext cx="1685909" cy="146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2656" y="2514601"/>
            <a:ext cx="2075363" cy="179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17" y="2209801"/>
            <a:ext cx="2324284" cy="220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30134" y="5009808"/>
            <a:ext cx="1407525" cy="146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685" y="4971624"/>
            <a:ext cx="1727200" cy="150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4749801"/>
            <a:ext cx="1683824" cy="136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435" y="4445001"/>
            <a:ext cx="1957965" cy="170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icture1.pn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1" y="2934527"/>
            <a:ext cx="2739264" cy="1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Picture2.pn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3763404"/>
            <a:ext cx="2032000" cy="197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choi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062" y="5867400"/>
            <a:ext cx="2330613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Huong dan 3.png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30139" y1="79636" x2="73416" y2="79636"/>
                        <a14:foregroundMark x1="73107" y1="78182" x2="85162" y2="92727"/>
                        <a14:foregroundMark x1="87017" y1="93455" x2="95981" y2="92000"/>
                        <a14:foregroundMark x1="3864" y1="57818" x2="19320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1" y="5867400"/>
            <a:ext cx="2189279" cy="93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42000" y1="88732" x2="45333" y2="93662"/>
                        <a14:foregroundMark x1="36000" y1="91549" x2="38000" y2="93662"/>
                        <a14:foregroundMark x1="32667" y1="83803" x2="36000" y2="87324"/>
                        <a14:backgroundMark x1="35333" y1="88732" x2="40000" y2="92254"/>
                        <a14:backgroundMark x1="33333" y1="80986" x2="36667" y2="86620"/>
                        <a14:backgroundMark x1="42000" y1="97887" x2="44000" y2="99296"/>
                        <a14:backgroundMark x1="30667" y1="80986" x2="32667" y2="8309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1" y="519573"/>
            <a:ext cx="1783097" cy="169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78078" y="922101"/>
            <a:ext cx="1656223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>
              <a:buClrTx/>
            </a:pPr>
            <a:r>
              <a:rPr lang="en-US" sz="2133" b="1" kern="1200" dirty="0">
                <a:solidFill>
                  <a:srgbClr val="99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 CỨU</a:t>
            </a:r>
          </a:p>
          <a:p>
            <a:pPr algn="ctr" defTabSz="1219170">
              <a:buClrTx/>
            </a:pPr>
            <a:r>
              <a:rPr lang="en-US" sz="2133" b="1" kern="1200" dirty="0">
                <a:solidFill>
                  <a:srgbClr val="99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THÚ CƯNG</a:t>
            </a:r>
          </a:p>
        </p:txBody>
      </p:sp>
    </p:spTree>
    <p:extLst>
      <p:ext uri="{BB962C8B-B14F-4D97-AF65-F5344CB8AC3E}">
        <p14:creationId xmlns:p14="http://schemas.microsoft.com/office/powerpoint/2010/main" val="359747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1219199"/>
            <a:ext cx="17272000" cy="940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0587" y="3718061"/>
            <a:ext cx="996367" cy="96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91" y="3462316"/>
            <a:ext cx="1450824" cy="12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2657" y="3406664"/>
            <a:ext cx="1785972" cy="154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17" y="3158293"/>
            <a:ext cx="2000183" cy="189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30133" y="5519194"/>
            <a:ext cx="1211259" cy="126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5244318"/>
            <a:ext cx="1449029" cy="117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ADMIN\Desktop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5089358"/>
            <a:ext cx="1684944" cy="146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icture1.pn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1" y="3481941"/>
            <a:ext cx="2357299" cy="149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Picture2.pn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4343108"/>
            <a:ext cx="1748656" cy="169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540000" y="-2565400"/>
            <a:ext cx="8675733" cy="5237564"/>
            <a:chOff x="1905000" y="-1924050"/>
            <a:chExt cx="6506800" cy="3928173"/>
          </a:xfrm>
        </p:grpSpPr>
        <p:pic>
          <p:nvPicPr>
            <p:cNvPr id="3074" name="Picture 2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harpenSoften amount="25000"/>
                      </a14:imgEffect>
                      <a14:imgEffect>
                        <a14:colorTemperature colorTemp="530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0" y="-1924050"/>
              <a:ext cx="6506800" cy="3928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351047" y="504678"/>
              <a:ext cx="5553213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Tx/>
              </a:pP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Các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chú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cún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đã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bị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bắt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cóc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và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bị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nhốt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</a:p>
            <a:p>
              <a:pPr algn="ctr" defTabSz="1219170">
                <a:buClrTx/>
              </a:pP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trong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những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chiếc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chuồng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.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Trong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lúc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kẻ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xấu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đang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say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ngủ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,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hãy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cố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gắng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trả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lời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đúng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</a:p>
            <a:p>
              <a:pPr algn="ctr" defTabSz="1219170">
                <a:buClrTx/>
              </a:pP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các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câu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hỏi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và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giúp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các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chú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cún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trốn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2400" i="1" kern="1200" dirty="0" err="1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thoát</a:t>
              </a:r>
              <a:r>
                <a:rPr lang="en-US" sz="2400" i="1" kern="1200" dirty="0">
                  <a:solidFill>
                    <a:srgbClr val="FFFFFF"/>
                  </a:solidFill>
                  <a:latin typeface="UTM Avo" panose="02040603050506020204" pitchFamily="18" charset="0"/>
                  <a:ea typeface="+mn-ea"/>
                  <a:cs typeface="+mn-cs"/>
                </a:rPr>
                <a:t>.</a:t>
              </a:r>
            </a:p>
          </p:txBody>
        </p:sp>
      </p:grpSp>
      <p:pic>
        <p:nvPicPr>
          <p:cNvPr id="1026" name="Picture 2" descr="C:\Users\ADMIN\Desktop\Untitleda (2)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2211" y="3718061"/>
            <a:ext cx="2372853" cy="218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C:\Users\ADMIN\Desktop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686" y="5384733"/>
            <a:ext cx="1486359" cy="129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ADMIN\Desktop\Tai nguyen thiet ke tro choi\Bảng gỗ\choi.png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062" y="5867400"/>
            <a:ext cx="2330613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825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200" y="0"/>
            <a:ext cx="13411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0314" y="629058"/>
            <a:ext cx="1006087" cy="97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C:\Users\ADMIN\Desktop\Picture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91" y="303051"/>
            <a:ext cx="1685909" cy="146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49601" y="303051"/>
            <a:ext cx="1631951" cy="141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C:\Users\ADMIN\Desktop\Picture1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613" y="107160"/>
            <a:ext cx="1946188" cy="169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3315" y="5489121"/>
            <a:ext cx="1026076" cy="1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3" descr="C:\Users\ADMIN\Desktop\Picture1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735" y="5256659"/>
            <a:ext cx="1472605" cy="128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965" y="5595798"/>
            <a:ext cx="1191683" cy="96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3" descr="C:\Users\ADMIN\Desktop\Picture1 (2)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735" y="5463720"/>
            <a:ext cx="1472605" cy="128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Untitleda (2)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920" y="755491"/>
            <a:ext cx="2372853" cy="218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3657600" y="381000"/>
            <a:ext cx="440267" cy="428736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2400" kern="1200">
                <a:solidFill>
                  <a:prstClr val="white"/>
                </a:solidFill>
                <a:latin typeface="Calibri"/>
              </a:rPr>
              <a:t>1</a:t>
            </a:r>
          </a:p>
        </p:txBody>
      </p:sp>
      <p:sp>
        <p:nvSpPr>
          <p:cNvPr id="22" name="Oval 21"/>
          <p:cNvSpPr/>
          <p:nvPr/>
        </p:nvSpPr>
        <p:spPr>
          <a:xfrm>
            <a:off x="7112000" y="482600"/>
            <a:ext cx="440267" cy="428736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2400" kern="1200" dirty="0">
                <a:solidFill>
                  <a:prstClr val="white"/>
                </a:solidFill>
                <a:latin typeface="Calibri"/>
              </a:rPr>
              <a:t>2</a:t>
            </a:r>
          </a:p>
        </p:txBody>
      </p:sp>
      <p:sp>
        <p:nvSpPr>
          <p:cNvPr id="23" name="Oval 22"/>
          <p:cNvSpPr/>
          <p:nvPr/>
        </p:nvSpPr>
        <p:spPr>
          <a:xfrm>
            <a:off x="3527340" y="5422539"/>
            <a:ext cx="440267" cy="428736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2400" kern="1200" dirty="0">
                <a:solidFill>
                  <a:prstClr val="white"/>
                </a:solidFill>
                <a:latin typeface="Calibri"/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6168940" y="5298603"/>
            <a:ext cx="440267" cy="428736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2400" kern="1200" dirty="0">
                <a:solidFill>
                  <a:prstClr val="white"/>
                </a:solidFill>
                <a:latin typeface="Calibri"/>
              </a:rPr>
              <a:t>4</a:t>
            </a:r>
          </a:p>
        </p:txBody>
      </p:sp>
      <p:pic>
        <p:nvPicPr>
          <p:cNvPr id="8" name="Tieng-yeah-tre-con-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17987" y="7593541"/>
            <a:ext cx="541867" cy="541867"/>
          </a:xfrm>
          <a:prstGeom prst="rect">
            <a:avLst/>
          </a:prstGeom>
        </p:spPr>
      </p:pic>
      <p:pic>
        <p:nvPicPr>
          <p:cNvPr id="30" name="Tieng-yeah-tre-con-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21187" y="7796741"/>
            <a:ext cx="541867" cy="541867"/>
          </a:xfrm>
          <a:prstGeom prst="rect">
            <a:avLst/>
          </a:prstGeom>
        </p:spPr>
      </p:pic>
      <p:pic>
        <p:nvPicPr>
          <p:cNvPr id="31" name="Tieng-yeah-tre-con-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24387" y="7999941"/>
            <a:ext cx="541867" cy="541867"/>
          </a:xfrm>
          <a:prstGeom prst="rect">
            <a:avLst/>
          </a:prstGeom>
        </p:spPr>
      </p:pic>
      <p:pic>
        <p:nvPicPr>
          <p:cNvPr id="32" name="Tieng-yeah-tre-con-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27587" y="8203141"/>
            <a:ext cx="541867" cy="541867"/>
          </a:xfrm>
          <a:prstGeom prst="rect">
            <a:avLst/>
          </a:prstGeom>
        </p:spPr>
      </p:pic>
      <p:pic>
        <p:nvPicPr>
          <p:cNvPr id="33" name="Tieng-yeah-tre-con-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30787" y="8406341"/>
            <a:ext cx="541867" cy="541867"/>
          </a:xfrm>
          <a:prstGeom prst="rect">
            <a:avLst/>
          </a:prstGeom>
        </p:spPr>
      </p:pic>
      <p:pic>
        <p:nvPicPr>
          <p:cNvPr id="34" name="Tieng-yeah-tre-con-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133987" y="8609541"/>
            <a:ext cx="541867" cy="541867"/>
          </a:xfrm>
          <a:prstGeom prst="rect">
            <a:avLst/>
          </a:prstGeom>
        </p:spPr>
      </p:pic>
      <p:pic>
        <p:nvPicPr>
          <p:cNvPr id="15" name="Picture 14">
            <a:hlinkClick r:id="rId24" action="ppaction://hlinksldjump"/>
            <a:extLst>
              <a:ext uri="{FF2B5EF4-FFF2-40B4-BE49-F238E27FC236}">
                <a16:creationId xmlns:a16="http://schemas.microsoft.com/office/drawing/2014/main" id="{1A37F4E7-0322-1864-72EA-F368A44CEA8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42260" y="4887213"/>
            <a:ext cx="1804572" cy="18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1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414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441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1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7.40741E-7 L 0.0599 -0.15617 C 0.0724 -0.18982 0.09149 -0.20957 0.11094 -0.20957 C 0.13351 -0.20957 0.15139 -0.18982 0.16406 -0.15617 L 0.225 7.40741E-7 " pathEditMode="relative" rAng="0" ptsTypes="FffFF">
                                      <p:cBhvr>
                                        <p:cTn id="4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-10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414"/>
                            </p:stCondLst>
                            <p:childTnLst>
                              <p:par>
                                <p:cTn id="5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5 -4.44444E-6 L 0.50834 -4.44444E-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441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0.32483 0.0120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414"/>
                            </p:stCondLst>
                            <p:childTnLst>
                              <p:par>
                                <p:cTn id="67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483 0.01204 L 0.37605 -0.11975 C 0.38698 -0.14907 0.40296 -0.16481 0.4198 -0.16481 C 0.43889 -0.16481 0.45417 -0.14907 0.46511 -0.11975 L 0.5165 0.01204 " pathEditMode="relative" rAng="0" ptsTypes="FffFF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-8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914"/>
                            </p:stCondLst>
                            <p:childTnLst>
                              <p:par>
                                <p:cTn id="7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816 -2.22222E-6 L 0.75816 -2.22222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441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4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7.40741E-7 L 0.07071 -0.14815 C 0.08555 -0.18148 0.10769 -0.19907 0.13073 -0.19907 C 0.15717 -0.19907 0.17813 -0.18148 0.1931 -0.14815 L 0.26407 -7.40741E-7 " pathEditMode="relative" rAng="0" ptsTypes="AAAAA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03" y="-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414"/>
                            </p:stCondLst>
                            <p:childTnLst>
                              <p:par>
                                <p:cTn id="8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573 -7.40741E-7 L 0.50573 -7.40741E-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44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11111E-6 L 0.25 -1.11111E-6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414"/>
                            </p:stCondLst>
                            <p:childTnLst>
                              <p:par>
                                <p:cTn id="104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1.11111E-6 L 0.29896 -0.09514 C 0.30925 -0.11574 0.32461 -0.12685 0.34063 -0.12685 C 0.35899 -0.12685 0.37383 -0.11574 0.38399 -0.09514 L 0.43334 -1.11111E-6 " pathEditMode="relative" rAng="0" ptsTypes="AAAAA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914"/>
                            </p:stCondLst>
                            <p:childTnLst>
                              <p:par>
                                <p:cTn id="10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644 -1.11111E-6 L 0.67644 -1.11111E-6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1" grpId="0" animBg="1"/>
      <p:bldP spid="22" grpId="0" animBg="1"/>
      <p:bldP spid="23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503</Words>
  <Application>Microsoft Office PowerPoint</Application>
  <PresentationFormat>Widescreen</PresentationFormat>
  <Paragraphs>62</Paragraphs>
  <Slides>15</Slides>
  <Notes>6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 Nguyễn Trí</dc:creator>
  <cp:lastModifiedBy>Administrator</cp:lastModifiedBy>
  <cp:revision>5</cp:revision>
  <dcterms:created xsi:type="dcterms:W3CDTF">2024-09-23T01:50:02Z</dcterms:created>
  <dcterms:modified xsi:type="dcterms:W3CDTF">2024-12-25T10:44:58Z</dcterms:modified>
</cp:coreProperties>
</file>