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3" r:id="rId3"/>
    <p:sldMasterId id="2147483738" r:id="rId4"/>
  </p:sldMasterIdLst>
  <p:notesMasterIdLst>
    <p:notesMasterId r:id="rId29"/>
  </p:notesMasterIdLst>
  <p:sldIdLst>
    <p:sldId id="257" r:id="rId5"/>
    <p:sldId id="293" r:id="rId6"/>
    <p:sldId id="321" r:id="rId7"/>
    <p:sldId id="366" r:id="rId8"/>
    <p:sldId id="287" r:id="rId9"/>
    <p:sldId id="260" r:id="rId10"/>
    <p:sldId id="342" r:id="rId11"/>
    <p:sldId id="365" r:id="rId12"/>
    <p:sldId id="367" r:id="rId13"/>
    <p:sldId id="368" r:id="rId14"/>
    <p:sldId id="369" r:id="rId15"/>
    <p:sldId id="345" r:id="rId16"/>
    <p:sldId id="356" r:id="rId17"/>
    <p:sldId id="346" r:id="rId18"/>
    <p:sldId id="348" r:id="rId19"/>
    <p:sldId id="370" r:id="rId20"/>
    <p:sldId id="371" r:id="rId21"/>
    <p:sldId id="349" r:id="rId22"/>
    <p:sldId id="306" r:id="rId23"/>
    <p:sldId id="357" r:id="rId24"/>
    <p:sldId id="317" r:id="rId25"/>
    <p:sldId id="372" r:id="rId26"/>
    <p:sldId id="310" r:id="rId27"/>
    <p:sldId id="280" r:id="rId28"/>
  </p:sldIdLst>
  <p:sldSz cx="9144000" cy="5143500" type="screen16x9"/>
  <p:notesSz cx="6858000" cy="9144000"/>
  <p:defaultTextStyle>
    <a:defPPr>
      <a:defRPr lang="zh-CN"/>
    </a:defPPr>
    <a:lvl1pPr marL="0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57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14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26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22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77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529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286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043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pos="5375" userDrawn="1">
          <p15:clr>
            <a:srgbClr val="A4A3A4"/>
          </p15:clr>
        </p15:guide>
        <p15:guide id="5" orient="horz" pos="252" userDrawn="1">
          <p15:clr>
            <a:srgbClr val="A4A3A4"/>
          </p15:clr>
        </p15:guide>
        <p15:guide id="6" orient="horz" pos="2988" userDrawn="1">
          <p15:clr>
            <a:srgbClr val="A4A3A4"/>
          </p15:clr>
        </p15:guide>
        <p15:guide id="7" orient="horz" pos="324" userDrawn="1">
          <p15:clr>
            <a:srgbClr val="A4A3A4"/>
          </p15:clr>
        </p15:guide>
        <p15:guide id="8" orient="horz" pos="4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DCFF"/>
    <a:srgbClr val="69D8FF"/>
    <a:srgbClr val="FF3399"/>
    <a:srgbClr val="B3EBFF"/>
    <a:srgbClr val="D1F3FF"/>
    <a:srgbClr val="CCFF66"/>
    <a:srgbClr val="FFCC99"/>
    <a:srgbClr val="FFFFFF"/>
    <a:srgbClr val="E1F7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5" autoAdjust="0"/>
    <p:restoredTop sz="93307" autoAdjust="0"/>
  </p:normalViewPr>
  <p:slideViewPr>
    <p:cSldViewPr snapToGrid="0" showGuides="1">
      <p:cViewPr varScale="1">
        <p:scale>
          <a:sx n="86" d="100"/>
          <a:sy n="86" d="100"/>
        </p:scale>
        <p:origin x="852" y="78"/>
      </p:cViewPr>
      <p:guideLst>
        <p:guide orient="horz" pos="1644"/>
        <p:guide pos="2880"/>
        <p:guide pos="385"/>
        <p:guide pos="5375"/>
        <p:guide orient="horz" pos="252"/>
        <p:guide orient="horz" pos="2988"/>
        <p:guide orient="horz" pos="324"/>
        <p:guide orient="horz"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DFAFB-71C1-48B7-8214-8E31A2E46542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4450B-48A1-4EA9-BC69-F5FA574CC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9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05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1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2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3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3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4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5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幻灯片图像占位符 8601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6019" name="文本占位符 860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66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754665"/>
      </p:ext>
    </p:extLst>
  </p:cSld>
  <p:clrMapOvr>
    <a:masterClrMapping/>
  </p:clrMapOvr>
  <p:transition spd="med" advClick="0" advTm="0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70419"/>
      </p:ext>
    </p:extLst>
  </p:cSld>
  <p:clrMapOvr>
    <a:masterClrMapping/>
  </p:clrMapOvr>
  <p:transition spd="med" advClick="0" advTm="0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468879"/>
      </p:ext>
    </p:extLst>
  </p:cSld>
  <p:clrMapOvr>
    <a:masterClrMapping/>
  </p:clrMapOvr>
  <p:transition spd="med" advClick="0" advTm="0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46263"/>
      </p:ext>
    </p:extLst>
  </p:cSld>
  <p:clrMapOvr>
    <a:masterClrMapping/>
  </p:clrMapOvr>
  <p:transition spd="med" advClick="0" advTm="0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11224"/>
      </p:ext>
    </p:extLst>
  </p:cSld>
  <p:clrMapOvr>
    <a:masterClrMapping/>
  </p:clrMapOvr>
  <p:transition spd="med" advClick="0" advTm="0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61046"/>
      </p:ext>
    </p:extLst>
  </p:cSld>
  <p:clrMapOvr>
    <a:masterClrMapping/>
  </p:clrMapOvr>
  <p:transition spd="med" advClick="0" advTm="0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8625"/>
      </p:ext>
    </p:extLst>
  </p:cSld>
  <p:clrMapOvr>
    <a:masterClrMapping/>
  </p:clrMapOvr>
  <p:transition spd="med" advClick="0" advTm="0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24361"/>
      </p:ext>
    </p:extLst>
  </p:cSld>
  <p:clrMapOvr>
    <a:masterClrMapping/>
  </p:clrMapOvr>
  <p:transition spd="med" advClick="0" advTm="0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33021"/>
      </p:ext>
    </p:extLst>
  </p:cSld>
  <p:clrMapOvr>
    <a:masterClrMapping/>
  </p:clrMapOvr>
  <p:transition spd="med" advClick="0" advTm="0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5070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2138"/>
      </p:ext>
    </p:extLst>
  </p:cSld>
  <p:clrMapOvr>
    <a:masterClrMapping/>
  </p:clrMapOvr>
  <p:transition spd="med" advClick="0" advTm="0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82493"/>
      </p:ext>
    </p:extLst>
  </p:cSld>
  <p:clrMapOvr>
    <a:masterClrMapping/>
  </p:clrMapOvr>
  <p:transition spd="med" advClick="0" advTm="0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428"/>
      </p:ext>
    </p:extLst>
  </p:cSld>
  <p:clrMapOvr>
    <a:masterClrMapping/>
  </p:clrMapOvr>
  <p:transition spd="med" advClick="0" advTm="0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90044"/>
      </p:ext>
    </p:extLst>
  </p:cSld>
  <p:clrMapOvr>
    <a:masterClrMapping/>
  </p:clrMapOvr>
  <p:transition spd="med" advClick="0" advTm="0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434154"/>
      </p:ext>
    </p:extLst>
  </p:cSld>
  <p:clrMapOvr>
    <a:masterClrMapping/>
  </p:clrMapOvr>
  <p:transition spd="med" advClick="0" advTm="0">
    <p:push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69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31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7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50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50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07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8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70526"/>
      </p:ext>
    </p:extLst>
  </p:cSld>
  <p:clrMapOvr>
    <a:masterClrMapping/>
  </p:clrMapOvr>
  <p:transition spd="med" advClick="0" advTm="0">
    <p:push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55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5" indent="0">
              <a:buNone/>
              <a:defRPr sz="2800"/>
            </a:lvl2pPr>
            <a:lvl3pPr marL="914251" indent="0">
              <a:buNone/>
              <a:defRPr sz="2400"/>
            </a:lvl3pPr>
            <a:lvl4pPr marL="1371377" indent="0">
              <a:buNone/>
              <a:defRPr sz="2000"/>
            </a:lvl4pPr>
            <a:lvl5pPr marL="1828504" indent="0">
              <a:buNone/>
              <a:defRPr sz="2000"/>
            </a:lvl5pPr>
            <a:lvl6pPr marL="2285630" indent="0">
              <a:buNone/>
              <a:defRPr sz="2000"/>
            </a:lvl6pPr>
            <a:lvl7pPr marL="2742755" indent="0">
              <a:buNone/>
              <a:defRPr sz="2000"/>
            </a:lvl7pPr>
            <a:lvl8pPr marL="3199880" indent="0">
              <a:buNone/>
              <a:defRPr sz="2000"/>
            </a:lvl8pPr>
            <a:lvl9pPr marL="365700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39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49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1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6613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22" y="841801"/>
            <a:ext cx="6858130" cy="1790760"/>
          </a:xfrm>
          <a:prstGeom prst="rect">
            <a:avLst/>
          </a:prstGeom>
        </p:spPr>
        <p:txBody>
          <a:bodyPr lIns="49757" tIns="24878" rIns="49757" bIns="24878"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22" y="2701621"/>
            <a:ext cx="6858130" cy="1241863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 algn="ctr">
              <a:buNone/>
              <a:defRPr sz="1800"/>
            </a:lvl1pPr>
            <a:lvl2pPr marL="342424" indent="0" algn="ctr">
              <a:buNone/>
              <a:defRPr sz="1500"/>
            </a:lvl2pPr>
            <a:lvl3pPr marL="684847" indent="0" algn="ctr">
              <a:buNone/>
              <a:defRPr sz="1300"/>
            </a:lvl3pPr>
            <a:lvl4pPr marL="1027271" indent="0" algn="ctr">
              <a:buNone/>
              <a:defRPr sz="1200"/>
            </a:lvl4pPr>
            <a:lvl5pPr marL="1369348" indent="0" algn="ctr">
              <a:buNone/>
              <a:defRPr sz="1200"/>
            </a:lvl5pPr>
            <a:lvl6pPr marL="1711771" indent="0" algn="ctr">
              <a:buNone/>
              <a:defRPr sz="1200"/>
            </a:lvl6pPr>
            <a:lvl7pPr marL="2054195" indent="0" algn="ctr">
              <a:buNone/>
              <a:defRPr sz="1200"/>
            </a:lvl7pPr>
            <a:lvl8pPr marL="2396619" indent="0" algn="ctr">
              <a:buNone/>
              <a:defRPr sz="1200"/>
            </a:lvl8pPr>
            <a:lvl9pPr marL="2739043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718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538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02" y="1282346"/>
            <a:ext cx="7886849" cy="2139624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02" y="3442213"/>
            <a:ext cx="7886849" cy="1125178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4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8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272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17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4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66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9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3850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241" y="1369264"/>
            <a:ext cx="3886273" cy="3263613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979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6" y="273853"/>
            <a:ext cx="7886849" cy="994206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101" y="1333876"/>
            <a:ext cx="3655249" cy="617955"/>
          </a:xfrm>
          <a:prstGeom prst="rect">
            <a:avLst/>
          </a:prstGeom>
        </p:spPr>
        <p:txBody>
          <a:bodyPr lIns="49757" tIns="24878" rIns="49757" bIns="24878" anchor="ctr" anchorCtr="0"/>
          <a:lstStyle>
            <a:lvl1pPr marL="0" indent="0">
              <a:buNone/>
              <a:defRPr sz="2100"/>
            </a:lvl1pPr>
            <a:lvl2pPr marL="342424" indent="0">
              <a:buNone/>
              <a:defRPr sz="1800"/>
            </a:lvl2pPr>
            <a:lvl3pPr marL="684847" indent="0">
              <a:buNone/>
              <a:defRPr sz="1500"/>
            </a:lvl3pPr>
            <a:lvl4pPr marL="1027271" indent="0">
              <a:buNone/>
              <a:defRPr sz="1300"/>
            </a:lvl4pPr>
            <a:lvl5pPr marL="1369348" indent="0">
              <a:buNone/>
              <a:defRPr sz="1300"/>
            </a:lvl5pPr>
            <a:lvl6pPr marL="1711771" indent="0">
              <a:buNone/>
              <a:defRPr sz="1300"/>
            </a:lvl6pPr>
            <a:lvl7pPr marL="2054195" indent="0">
              <a:buNone/>
              <a:defRPr sz="1300"/>
            </a:lvl7pPr>
            <a:lvl8pPr marL="2396619" indent="0">
              <a:buNone/>
              <a:defRPr sz="1300"/>
            </a:lvl8pPr>
            <a:lvl9pPr marL="2739043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101" y="1999104"/>
            <a:ext cx="3655249" cy="2643301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95" y="1333876"/>
            <a:ext cx="3673251" cy="617955"/>
          </a:xfrm>
          <a:prstGeom prst="rect">
            <a:avLst/>
          </a:prstGeom>
        </p:spPr>
        <p:txBody>
          <a:bodyPr lIns="49757" tIns="24878" rIns="49757" bIns="24878" anchor="ctr" anchorCtr="0"/>
          <a:lstStyle>
            <a:lvl1pPr marL="0" indent="0">
              <a:buNone/>
              <a:defRPr sz="2100"/>
            </a:lvl1pPr>
            <a:lvl2pPr marL="342424" indent="0">
              <a:buNone/>
              <a:defRPr sz="1800"/>
            </a:lvl2pPr>
            <a:lvl3pPr marL="684847" indent="0">
              <a:buNone/>
              <a:defRPr sz="1500"/>
            </a:lvl3pPr>
            <a:lvl4pPr marL="1027271" indent="0">
              <a:buNone/>
              <a:defRPr sz="1300"/>
            </a:lvl4pPr>
            <a:lvl5pPr marL="1369348" indent="0">
              <a:buNone/>
              <a:defRPr sz="1300"/>
            </a:lvl5pPr>
            <a:lvl6pPr marL="1711771" indent="0">
              <a:buNone/>
              <a:defRPr sz="1300"/>
            </a:lvl6pPr>
            <a:lvl7pPr marL="2054195" indent="0">
              <a:buNone/>
              <a:defRPr sz="1300"/>
            </a:lvl7pPr>
            <a:lvl8pPr marL="2396619" indent="0">
              <a:buNone/>
              <a:defRPr sz="1300"/>
            </a:lvl8pPr>
            <a:lvl9pPr marL="2739043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95" y="1999104"/>
            <a:ext cx="3673251" cy="2643301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5992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62351"/>
      </p:ext>
    </p:extLst>
  </p:cSld>
  <p:clrMapOvr>
    <a:masterClrMapping/>
  </p:clrMapOvr>
  <p:transition spd="med" advClick="0" advTm="0">
    <p:push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6111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6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42912"/>
            <a:ext cx="2949233" cy="1200190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465" y="740595"/>
            <a:ext cx="4629238" cy="3655341"/>
          </a:xfrm>
          <a:prstGeom prst="rect">
            <a:avLst/>
          </a:prstGeom>
        </p:spPr>
        <p:txBody>
          <a:bodyPr lIns="49757" tIns="24878" rIns="49757" bIns="24878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1543105"/>
            <a:ext cx="2949233" cy="2858787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200"/>
            </a:lvl1pPr>
            <a:lvl2pPr marL="342424" indent="0">
              <a:buNone/>
              <a:defRPr sz="1000"/>
            </a:lvl2pPr>
            <a:lvl3pPr marL="684847" indent="0">
              <a:buNone/>
              <a:defRPr sz="900"/>
            </a:lvl3pPr>
            <a:lvl4pPr marL="1027271" indent="0">
              <a:buNone/>
              <a:defRPr sz="700"/>
            </a:lvl4pPr>
            <a:lvl5pPr marL="1369348" indent="0">
              <a:buNone/>
              <a:defRPr sz="700"/>
            </a:lvl5pPr>
            <a:lvl6pPr marL="1711771" indent="0">
              <a:buNone/>
              <a:defRPr sz="700"/>
            </a:lvl6pPr>
            <a:lvl7pPr marL="2054195" indent="0">
              <a:buNone/>
              <a:defRPr sz="700"/>
            </a:lvl7pPr>
            <a:lvl8pPr marL="2396619" indent="0">
              <a:buNone/>
              <a:defRPr sz="700"/>
            </a:lvl8pPr>
            <a:lvl9pPr marL="2739043" indent="0">
              <a:buNone/>
              <a:defRPr sz="7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746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6" y="342912"/>
            <a:ext cx="3124071" cy="1200190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465" y="342912"/>
            <a:ext cx="4629238" cy="4053023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2400"/>
            </a:lvl1pPr>
            <a:lvl2pPr marL="342424" indent="0">
              <a:buNone/>
              <a:defRPr sz="2100"/>
            </a:lvl2pPr>
            <a:lvl3pPr marL="684847" indent="0">
              <a:buNone/>
              <a:defRPr sz="1800"/>
            </a:lvl3pPr>
            <a:lvl4pPr marL="1027271" indent="0">
              <a:buNone/>
              <a:defRPr sz="1500"/>
            </a:lvl4pPr>
            <a:lvl5pPr marL="1369348" indent="0">
              <a:buNone/>
              <a:defRPr sz="1500"/>
            </a:lvl5pPr>
            <a:lvl6pPr marL="1711771" indent="0">
              <a:buNone/>
              <a:defRPr sz="1500"/>
            </a:lvl6pPr>
            <a:lvl7pPr marL="2054195" indent="0">
              <a:buNone/>
              <a:defRPr sz="1500"/>
            </a:lvl7pPr>
            <a:lvl8pPr marL="2396619" indent="0">
              <a:buNone/>
              <a:defRPr sz="1500"/>
            </a:lvl8pPr>
            <a:lvl9pPr marL="2739043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6" y="1543105"/>
            <a:ext cx="3124071" cy="2858787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500"/>
            </a:lvl1pPr>
            <a:lvl2pPr marL="342424" indent="0">
              <a:buNone/>
              <a:defRPr sz="1300"/>
            </a:lvl2pPr>
            <a:lvl3pPr marL="684847" indent="0">
              <a:buNone/>
              <a:defRPr sz="1200"/>
            </a:lvl3pPr>
            <a:lvl4pPr marL="1027271" indent="0">
              <a:buNone/>
              <a:defRPr sz="1000"/>
            </a:lvl4pPr>
            <a:lvl5pPr marL="1369348" indent="0">
              <a:buNone/>
              <a:defRPr sz="1000"/>
            </a:lvl5pPr>
            <a:lvl6pPr marL="1711771" indent="0">
              <a:buNone/>
              <a:defRPr sz="1000"/>
            </a:lvl6pPr>
            <a:lvl7pPr marL="2054195" indent="0">
              <a:buNone/>
              <a:defRPr sz="1000"/>
            </a:lvl7pPr>
            <a:lvl8pPr marL="2396619" indent="0">
              <a:buNone/>
              <a:defRPr sz="1000"/>
            </a:lvl8pPr>
            <a:lvl9pPr marL="273904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670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4749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799" y="273853"/>
            <a:ext cx="1971712" cy="4359024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273853"/>
            <a:ext cx="5800835" cy="4359024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5984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241" y="1369264"/>
            <a:ext cx="3886273" cy="1574059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241" y="3057627"/>
            <a:ext cx="3886273" cy="1575250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540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431860"/>
      </p:ext>
    </p:extLst>
  </p:cSld>
  <p:clrMapOvr>
    <a:masterClrMapping/>
  </p:clrMapOvr>
  <p:transition spd="med" advClick="0" advTm="0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31904"/>
      </p:ext>
    </p:extLst>
  </p:cSld>
  <p:clrMapOvr>
    <a:masterClrMapping/>
  </p:clrMapOvr>
  <p:transition spd="med" advClick="0" advTm="0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517798"/>
      </p:ext>
    </p:extLst>
  </p:cSld>
  <p:clrMapOvr>
    <a:masterClrMapping/>
  </p:clrMapOvr>
  <p:transition spd="med" advClick="0" advTm="0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90346"/>
      </p:ext>
    </p:extLst>
  </p:cSld>
  <p:clrMapOvr>
    <a:masterClrMapping/>
  </p:clrMapOvr>
  <p:transition spd="med" advClick="0" advTm="0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072730"/>
      </p:ext>
    </p:extLst>
  </p:cSld>
  <p:clrMapOvr>
    <a:masterClrMapping/>
  </p:clrMapOvr>
  <p:transition spd="med" advClick="0" advTm="0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/>
              <a:pPr/>
              <a:t>2024/9/29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8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31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425" tIns="45714" rIns="91425" bIns="457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 vert="horz" lIns="91425" tIns="45714" rIns="91425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9/29/2024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5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7" r:id="rId12"/>
  </p:sldLayoutIdLst>
  <p:txStyles>
    <p:titleStyle>
      <a:lvl1pPr algn="ctr" defTabSz="91425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5" indent="-34284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0" indent="-285704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0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6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1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17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4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9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4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69" y="862"/>
            <a:ext cx="9142269" cy="514177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563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hf sldNum="0" hdr="0"/>
  <p:txStyles>
    <p:titleStyle>
      <a:lvl1pPr marL="0" lvl="0" indent="0" algn="ctr" defTabSz="81649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9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5797" lvl="0" indent="-30579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3424" lvl="1" indent="-255696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20360" lvl="2" indent="-20386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28781" lvl="3" indent="-20455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36510" lvl="4" indent="-20386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68313" lvl="5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17096" lvl="6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65879" lvl="7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14663" lvl="8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48784" lvl="1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97568" lvl="2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46353" lvl="3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95137" lvl="4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43920" lvl="5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92703" lvl="6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41490" lvl="7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90271" lvl="8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 rot="20202184">
            <a:off x="241186" y="921912"/>
            <a:ext cx="5220858" cy="1977428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Segoe Print" pitchFamily="2" charset="0"/>
                <a:ea typeface="微软雅黑" panose="020B0503020204020204" pitchFamily="34" charset="-122"/>
              </a:rPr>
              <a:t>NHIỆT LIỆT CHÀO MỪNG CÁC THẦY CÔ VỀ DỰ TIẾT TIN HỌC LỚP 5</a:t>
            </a:r>
            <a:endParaRPr lang="zh-CN" altLang="en-US" sz="2400" b="1" dirty="0">
              <a:solidFill>
                <a:schemeClr val="bg1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2252568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5430E6-A3BA-80F6-5E4E-7E1DF90A4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0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95309"/>
      </p:ext>
    </p:extLst>
  </p:cSld>
  <p:clrMapOvr>
    <a:masterClrMapping/>
  </p:clrMapOvr>
  <p:transition spd="med" advClick="0" advTm="0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15F9C4-486D-F223-4C41-3B8A8C837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662" y="-122663"/>
            <a:ext cx="9266662" cy="551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63287"/>
      </p:ext>
    </p:extLst>
  </p:cSld>
  <p:clrMapOvr>
    <a:masterClrMapping/>
  </p:clrMapOvr>
  <p:transition spd="med" advClick="0" advTm="0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257" y="-703364"/>
            <a:ext cx="6026227" cy="4818164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223030" y="1211277"/>
            <a:ext cx="3902680" cy="193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1528" y="562077"/>
            <a:ext cx="2428892" cy="323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0436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257" y="-703364"/>
            <a:ext cx="6026227" cy="4818164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308760" y="1200125"/>
            <a:ext cx="3709289" cy="193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1528" y="562077"/>
            <a:ext cx="2428892" cy="323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9616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833" y="298578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674564" y="2035081"/>
            <a:ext cx="2366285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3" name="组合 16">
            <a:extLst>
              <a:ext uri="{FF2B5EF4-FFF2-40B4-BE49-F238E27FC236}">
                <a16:creationId xmlns:a16="http://schemas.microsoft.com/office/drawing/2014/main" id="{0A34897B-CE3E-C942-618E-5E1194ABCAAA}"/>
              </a:ext>
            </a:extLst>
          </p:cNvPr>
          <p:cNvGrpSpPr/>
          <p:nvPr/>
        </p:nvGrpSpPr>
        <p:grpSpPr>
          <a:xfrm>
            <a:off x="4343820" y="1751741"/>
            <a:ext cx="4585027" cy="560693"/>
            <a:chOff x="4085721" y="1971269"/>
            <a:chExt cx="4729192" cy="497503"/>
          </a:xfrm>
        </p:grpSpPr>
        <p:grpSp>
          <p:nvGrpSpPr>
            <p:cNvPr id="4" name="组合 13">
              <a:extLst>
                <a:ext uri="{FF2B5EF4-FFF2-40B4-BE49-F238E27FC236}">
                  <a16:creationId xmlns:a16="http://schemas.microsoft.com/office/drawing/2014/main" id="{71372EAA-64CD-A4D1-1825-BBADF255801D}"/>
                </a:ext>
              </a:extLst>
            </p:cNvPr>
            <p:cNvGrpSpPr/>
            <p:nvPr/>
          </p:nvGrpSpPr>
          <p:grpSpPr>
            <a:xfrm>
              <a:off x="4085721" y="1971269"/>
              <a:ext cx="4729192" cy="497503"/>
              <a:chOff x="4085721" y="1971269"/>
              <a:chExt cx="4729192" cy="497503"/>
            </a:xfrm>
          </p:grpSpPr>
          <p:sp>
            <p:nvSpPr>
              <p:cNvPr id="7" name="五边形 10">
                <a:extLst>
                  <a:ext uri="{FF2B5EF4-FFF2-40B4-BE49-F238E27FC236}">
                    <a16:creationId xmlns:a16="http://schemas.microsoft.com/office/drawing/2014/main" id="{4D563209-EEFB-8222-4904-1FEFD27C2C61}"/>
                  </a:ext>
                </a:extLst>
              </p:cNvPr>
              <p:cNvSpPr/>
              <p:nvPr/>
            </p:nvSpPr>
            <p:spPr>
              <a:xfrm flipH="1">
                <a:off x="4085721" y="1971269"/>
                <a:ext cx="4729192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 12">
                <a:extLst>
                  <a:ext uri="{FF2B5EF4-FFF2-40B4-BE49-F238E27FC236}">
                    <a16:creationId xmlns:a16="http://schemas.microsoft.com/office/drawing/2014/main" id="{7EC04137-2C72-3D3E-E017-AF1E2F11309C}"/>
                  </a:ext>
                </a:extLst>
              </p:cNvPr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3">
              <a:extLst>
                <a:ext uri="{FF2B5EF4-FFF2-40B4-BE49-F238E27FC236}">
                  <a16:creationId xmlns:a16="http://schemas.microsoft.com/office/drawing/2014/main" id="{40F72F4B-6778-9A1F-B4C5-2DC5B8150913}"/>
                </a:ext>
              </a:extLst>
            </p:cNvPr>
            <p:cNvSpPr txBox="1"/>
            <p:nvPr/>
          </p:nvSpPr>
          <p:spPr>
            <a:xfrm>
              <a:off x="4672067" y="1977024"/>
              <a:ext cx="2800737" cy="406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240"/>
                </a:spcBef>
                <a:spcAft>
                  <a:spcPts val="240"/>
                </a:spcAft>
              </a:pP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Tìm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thông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tin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trên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Website</a:t>
              </a:r>
            </a:p>
          </p:txBody>
        </p:sp>
        <p:sp>
          <p:nvSpPr>
            <p:cNvPr id="6" name="文本框 3">
              <a:extLst>
                <a:ext uri="{FF2B5EF4-FFF2-40B4-BE49-F238E27FC236}">
                  <a16:creationId xmlns:a16="http://schemas.microsoft.com/office/drawing/2014/main" id="{FB5AFA64-8C30-AAB4-4DC0-CE261A9A77B2}"/>
                </a:ext>
              </a:extLst>
            </p:cNvPr>
            <p:cNvSpPr txBox="1"/>
            <p:nvPr/>
          </p:nvSpPr>
          <p:spPr>
            <a:xfrm>
              <a:off x="4187779" y="2008799"/>
              <a:ext cx="421950" cy="409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783592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749972" y="-10537"/>
            <a:ext cx="2524554" cy="8002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21683" y="953059"/>
            <a:ext cx="2428892" cy="3237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B93DDC-0033-F84D-2342-85B389060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951463"/>
            <a:ext cx="7368988" cy="315649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04F5D-04C7-DDA3-A879-71896E200F2F}"/>
              </a:ext>
            </a:extLst>
          </p:cNvPr>
          <p:cNvSpPr/>
          <p:nvPr/>
        </p:nvSpPr>
        <p:spPr>
          <a:xfrm>
            <a:off x="144966" y="953058"/>
            <a:ext cx="6478858" cy="83501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Website? Cho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45833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2C4C47-E06F-686D-A6A3-EFA61C6E5240}"/>
              </a:ext>
            </a:extLst>
          </p:cNvPr>
          <p:cNvSpPr txBox="1"/>
          <p:nvPr/>
        </p:nvSpPr>
        <p:spPr>
          <a:xfrm>
            <a:off x="2286000" y="474706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https://www.hoc10.vn/doc-sach/tin-hoc-5/1/686/12/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9093F-7E27-5434-3E2A-99B0AAB72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62575" cy="175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BD9C22-8A70-4F15-C4B2-366EC5EA4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752600"/>
            <a:ext cx="7605132" cy="307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59399"/>
      </p:ext>
    </p:extLst>
  </p:cSld>
  <p:clrMapOvr>
    <a:masterClrMapping/>
  </p:clrMapOvr>
  <p:transition spd="med" advClick="0" advTm="0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3C7F49-A0F5-B792-A189-C486E323D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912" y="1790700"/>
            <a:ext cx="6907600" cy="33528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B161CF-7645-3D41-A041-60A9629083D7}"/>
              </a:ext>
            </a:extLst>
          </p:cNvPr>
          <p:cNvSpPr/>
          <p:nvPr/>
        </p:nvSpPr>
        <p:spPr>
          <a:xfrm>
            <a:off x="200722" y="189571"/>
            <a:ext cx="4371278" cy="160112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66549"/>
      </p:ext>
    </p:extLst>
  </p:cSld>
  <p:clrMapOvr>
    <a:masterClrMapping/>
  </p:clrMapOvr>
  <p:transition spd="med" advClick="0" advTm="0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671"/>
            <a:ext cx="6026227" cy="5260491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921924" y="1685963"/>
            <a:ext cx="3902680" cy="298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Website,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2135" y="892885"/>
            <a:ext cx="2428892" cy="361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0044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482021" y="2277578"/>
            <a:ext cx="2355077" cy="738640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LUYỆN TẬP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843721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383408" y="2277578"/>
            <a:ext cx="2552295" cy="738662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KHỞI ĐỘNG 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9304824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922AD1-856A-31BF-689E-FF92AA9BB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780"/>
            <a:ext cx="9144000" cy="309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16973"/>
      </p:ext>
    </p:extLst>
  </p:cSld>
  <p:clrMapOvr>
    <a:masterClrMapping/>
  </p:clrMapOvr>
  <p:transition spd="med"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535727" y="2277579"/>
            <a:ext cx="2247664" cy="738633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VẬN DỤNG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615840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6D909A-035E-09DF-5613-A5379C8DB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586"/>
            <a:ext cx="9144000" cy="254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44848"/>
      </p:ext>
    </p:extLst>
  </p:cSld>
  <p:clrMapOvr>
    <a:masterClrMapping/>
  </p:clrMapOvr>
  <p:transition spd="med" advClick="0" advTm="0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5D0239-833F-3220-9783-C13E8479E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69"/>
            <a:ext cx="9144000" cy="51045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126FF3-7EE9-B74A-1226-B21DA518C3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259" r="1717" b="5926"/>
          <a:stretch/>
        </p:blipFill>
        <p:spPr>
          <a:xfrm>
            <a:off x="579862" y="1148576"/>
            <a:ext cx="7660889" cy="255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 rot="20516974">
            <a:off x="80495" y="1003148"/>
            <a:ext cx="8239869" cy="1828349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XIN CÁM ƠN CÁC THẦY CÔ GIÁO </a:t>
            </a:r>
          </a:p>
          <a:p>
            <a:pPr algn="ctr">
              <a:lnSpc>
                <a:spcPct val="150000"/>
              </a:lnSpc>
            </a:pPr>
            <a:r>
              <a:rPr lang="en-US" altLang="zh-CN" sz="4000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VÀ CÁC EM HỌC SINH</a:t>
            </a:r>
          </a:p>
        </p:txBody>
      </p:sp>
    </p:spTree>
  </p:cSld>
  <p:clrMapOvr>
    <a:masterClrMapping/>
  </p:clrMapOvr>
  <p:transition spd="med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6278" y="338652"/>
            <a:ext cx="2428892" cy="32373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158399-774D-784B-7024-EBCFBA3DD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25" y="1349298"/>
            <a:ext cx="6327736" cy="23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98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B7C150-4BF3-1657-B247-77E46CC4E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88207"/>
      </p:ext>
    </p:extLst>
  </p:cSld>
  <p:clrMapOvr>
    <a:masterClrMapping/>
  </p:clrMapOvr>
  <p:transition spd="med" advClick="0" advTm="0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F6547B-8203-641E-E1A5-B55DF1910D55}"/>
              </a:ext>
            </a:extLst>
          </p:cNvPr>
          <p:cNvSpPr txBox="1"/>
          <p:nvPr/>
        </p:nvSpPr>
        <p:spPr>
          <a:xfrm>
            <a:off x="319583" y="604767"/>
            <a:ext cx="8735209" cy="2108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vi-VN" sz="2800" b="1" kern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</a:t>
            </a:r>
            <a:r>
              <a:rPr lang="en-US" sz="2800" b="1" kern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kern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kern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 MÁY TÍNH VÀ INTERNET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2800" b="1" kern="0" cap="al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TRÊN WEBSITE</a:t>
            </a:r>
            <a:endParaRPr lang="en-US" sz="2800" b="1" kern="0" cap="all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240"/>
              </a:spcBef>
              <a:spcAft>
                <a:spcPts val="240"/>
              </a:spcAft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1: TÌM THÔNG TIN TRÊN WEBSITE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87114786"/>
      </p:ext>
    </p:extLst>
  </p:cSld>
  <p:clrMapOvr>
    <a:masterClrMapping/>
  </p:clrMapOvr>
  <p:transition spd="med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939" y="361743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674564" y="2035081"/>
            <a:ext cx="2366285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60" name="组合 17"/>
          <p:cNvGrpSpPr/>
          <p:nvPr/>
        </p:nvGrpSpPr>
        <p:grpSpPr>
          <a:xfrm>
            <a:off x="4110622" y="2198192"/>
            <a:ext cx="5423671" cy="656709"/>
            <a:chOff x="4899522" y="2177211"/>
            <a:chExt cx="5613687" cy="542761"/>
          </a:xfrm>
        </p:grpSpPr>
        <p:grpSp>
          <p:nvGrpSpPr>
            <p:cNvPr id="61" name="组合 18"/>
            <p:cNvGrpSpPr/>
            <p:nvPr/>
          </p:nvGrpSpPr>
          <p:grpSpPr>
            <a:xfrm>
              <a:off x="5141551" y="2222469"/>
              <a:ext cx="4744350" cy="497503"/>
              <a:chOff x="5141551" y="2222469"/>
              <a:chExt cx="4744350" cy="497503"/>
            </a:xfrm>
          </p:grpSpPr>
          <p:sp>
            <p:nvSpPr>
              <p:cNvPr id="64" name="五边形 21"/>
              <p:cNvSpPr/>
              <p:nvPr/>
            </p:nvSpPr>
            <p:spPr>
              <a:xfrm flipH="1">
                <a:off x="5141551" y="222246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矩形 22"/>
              <p:cNvSpPr/>
              <p:nvPr/>
            </p:nvSpPr>
            <p:spPr>
              <a:xfrm rot="2700000">
                <a:off x="5278259" y="232655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2" name="文本框 3"/>
            <p:cNvSpPr txBox="1"/>
            <p:nvPr/>
          </p:nvSpPr>
          <p:spPr>
            <a:xfrm>
              <a:off x="4899522" y="2177211"/>
              <a:ext cx="5613687" cy="378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240"/>
                </a:spcBef>
                <a:spcAft>
                  <a:spcPts val="24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Tìm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hiểu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các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thành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phần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của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một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Website</a:t>
              </a:r>
            </a:p>
          </p:txBody>
        </p:sp>
        <p:sp>
          <p:nvSpPr>
            <p:cNvPr id="63" name="文本框 3"/>
            <p:cNvSpPr txBox="1"/>
            <p:nvPr/>
          </p:nvSpPr>
          <p:spPr>
            <a:xfrm>
              <a:off x="5272853" y="2305348"/>
              <a:ext cx="331937" cy="381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16">
            <a:extLst>
              <a:ext uri="{FF2B5EF4-FFF2-40B4-BE49-F238E27FC236}">
                <a16:creationId xmlns:a16="http://schemas.microsoft.com/office/drawing/2014/main" id="{5435CEB4-84DC-FA09-758D-331F0E28DD43}"/>
              </a:ext>
            </a:extLst>
          </p:cNvPr>
          <p:cNvGrpSpPr/>
          <p:nvPr/>
        </p:nvGrpSpPr>
        <p:grpSpPr>
          <a:xfrm>
            <a:off x="4343820" y="3067585"/>
            <a:ext cx="4585027" cy="560693"/>
            <a:chOff x="4085721" y="1971269"/>
            <a:chExt cx="4729192" cy="497503"/>
          </a:xfrm>
        </p:grpSpPr>
        <p:grpSp>
          <p:nvGrpSpPr>
            <p:cNvPr id="26" name="组合 13">
              <a:extLst>
                <a:ext uri="{FF2B5EF4-FFF2-40B4-BE49-F238E27FC236}">
                  <a16:creationId xmlns:a16="http://schemas.microsoft.com/office/drawing/2014/main" id="{6B498C3B-FB2E-D996-2B78-20370DDA9497}"/>
                </a:ext>
              </a:extLst>
            </p:cNvPr>
            <p:cNvGrpSpPr/>
            <p:nvPr/>
          </p:nvGrpSpPr>
          <p:grpSpPr>
            <a:xfrm>
              <a:off x="4085721" y="1971269"/>
              <a:ext cx="4729192" cy="497503"/>
              <a:chOff x="4085721" y="1971269"/>
              <a:chExt cx="4729192" cy="497503"/>
            </a:xfrm>
          </p:grpSpPr>
          <p:sp>
            <p:nvSpPr>
              <p:cNvPr id="30" name="五边形 10">
                <a:extLst>
                  <a:ext uri="{FF2B5EF4-FFF2-40B4-BE49-F238E27FC236}">
                    <a16:creationId xmlns:a16="http://schemas.microsoft.com/office/drawing/2014/main" id="{2ED9EABF-D3FA-A7E7-E292-F897BEB8003A}"/>
                  </a:ext>
                </a:extLst>
              </p:cNvPr>
              <p:cNvSpPr/>
              <p:nvPr/>
            </p:nvSpPr>
            <p:spPr>
              <a:xfrm flipH="1">
                <a:off x="4085721" y="1971269"/>
                <a:ext cx="4729192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矩形 12">
                <a:extLst>
                  <a:ext uri="{FF2B5EF4-FFF2-40B4-BE49-F238E27FC236}">
                    <a16:creationId xmlns:a16="http://schemas.microsoft.com/office/drawing/2014/main" id="{39613D02-785D-368F-A30B-E5F7943A2CEE}"/>
                  </a:ext>
                </a:extLst>
              </p:cNvPr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" name="文本框 3">
              <a:extLst>
                <a:ext uri="{FF2B5EF4-FFF2-40B4-BE49-F238E27FC236}">
                  <a16:creationId xmlns:a16="http://schemas.microsoft.com/office/drawing/2014/main" id="{DDE857FE-B6BA-FD5E-8645-A532C97BB90C}"/>
                </a:ext>
              </a:extLst>
            </p:cNvPr>
            <p:cNvSpPr txBox="1"/>
            <p:nvPr/>
          </p:nvSpPr>
          <p:spPr>
            <a:xfrm>
              <a:off x="4672067" y="1977024"/>
              <a:ext cx="2800737" cy="406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240"/>
                </a:spcBef>
                <a:spcAft>
                  <a:spcPts val="240"/>
                </a:spcAft>
              </a:pP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Tìm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thông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tin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trên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Website</a:t>
              </a:r>
            </a:p>
          </p:txBody>
        </p:sp>
        <p:sp>
          <p:nvSpPr>
            <p:cNvPr id="28" name="文本框 3">
              <a:extLst>
                <a:ext uri="{FF2B5EF4-FFF2-40B4-BE49-F238E27FC236}">
                  <a16:creationId xmlns:a16="http://schemas.microsoft.com/office/drawing/2014/main" id="{20B3728D-336E-A829-076C-B1FF76A6E84C}"/>
                </a:ext>
              </a:extLst>
            </p:cNvPr>
            <p:cNvSpPr txBox="1"/>
            <p:nvPr/>
          </p:nvSpPr>
          <p:spPr>
            <a:xfrm>
              <a:off x="4187779" y="2008799"/>
              <a:ext cx="421950" cy="409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939" y="361743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674564" y="2035081"/>
            <a:ext cx="2366285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7">
            <a:extLst>
              <a:ext uri="{FF2B5EF4-FFF2-40B4-BE49-F238E27FC236}">
                <a16:creationId xmlns:a16="http://schemas.microsoft.com/office/drawing/2014/main" id="{64B058FB-6BEC-C320-BDAE-B1FB28292CCA}"/>
              </a:ext>
            </a:extLst>
          </p:cNvPr>
          <p:cNvGrpSpPr/>
          <p:nvPr/>
        </p:nvGrpSpPr>
        <p:grpSpPr>
          <a:xfrm>
            <a:off x="4110622" y="2198192"/>
            <a:ext cx="5423671" cy="656709"/>
            <a:chOff x="4899522" y="2177211"/>
            <a:chExt cx="5613687" cy="542761"/>
          </a:xfrm>
        </p:grpSpPr>
        <p:grpSp>
          <p:nvGrpSpPr>
            <p:cNvPr id="3" name="组合 18">
              <a:extLst>
                <a:ext uri="{FF2B5EF4-FFF2-40B4-BE49-F238E27FC236}">
                  <a16:creationId xmlns:a16="http://schemas.microsoft.com/office/drawing/2014/main" id="{80FB0FE6-8014-7362-EEB7-2BB9A169C739}"/>
                </a:ext>
              </a:extLst>
            </p:cNvPr>
            <p:cNvGrpSpPr/>
            <p:nvPr/>
          </p:nvGrpSpPr>
          <p:grpSpPr>
            <a:xfrm>
              <a:off x="5141551" y="2222469"/>
              <a:ext cx="4744350" cy="497503"/>
              <a:chOff x="5141551" y="2222469"/>
              <a:chExt cx="4744350" cy="497503"/>
            </a:xfrm>
          </p:grpSpPr>
          <p:sp>
            <p:nvSpPr>
              <p:cNvPr id="6" name="五边形 21">
                <a:extLst>
                  <a:ext uri="{FF2B5EF4-FFF2-40B4-BE49-F238E27FC236}">
                    <a16:creationId xmlns:a16="http://schemas.microsoft.com/office/drawing/2014/main" id="{3827015D-9518-3B2B-2251-A98D4A49FE17}"/>
                  </a:ext>
                </a:extLst>
              </p:cNvPr>
              <p:cNvSpPr/>
              <p:nvPr/>
            </p:nvSpPr>
            <p:spPr>
              <a:xfrm flipH="1">
                <a:off x="5141551" y="222246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 22">
                <a:extLst>
                  <a:ext uri="{FF2B5EF4-FFF2-40B4-BE49-F238E27FC236}">
                    <a16:creationId xmlns:a16="http://schemas.microsoft.com/office/drawing/2014/main" id="{6ED80B66-CE37-3F5C-43AA-C8969094AE03}"/>
                  </a:ext>
                </a:extLst>
              </p:cNvPr>
              <p:cNvSpPr/>
              <p:nvPr/>
            </p:nvSpPr>
            <p:spPr>
              <a:xfrm rot="2700000">
                <a:off x="5278259" y="232655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E2004D7E-C33F-71FA-23B4-EF808C269858}"/>
                </a:ext>
              </a:extLst>
            </p:cNvPr>
            <p:cNvSpPr txBox="1"/>
            <p:nvPr/>
          </p:nvSpPr>
          <p:spPr>
            <a:xfrm>
              <a:off x="4899522" y="2177211"/>
              <a:ext cx="5613687" cy="378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240"/>
                </a:spcBef>
                <a:spcAft>
                  <a:spcPts val="24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Tìm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hiểu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các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thành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phần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của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sz="1800" b="1" i="1" dirty="0" err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một</a:t>
              </a:r>
              <a:r>
                <a:rPr lang="en-US" sz="1800" b="1" i="1" dirty="0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Website</a:t>
              </a:r>
            </a:p>
          </p:txBody>
        </p:sp>
        <p:sp>
          <p:nvSpPr>
            <p:cNvPr id="5" name="文本框 3">
              <a:extLst>
                <a:ext uri="{FF2B5EF4-FFF2-40B4-BE49-F238E27FC236}">
                  <a16:creationId xmlns:a16="http://schemas.microsoft.com/office/drawing/2014/main" id="{BA2E0CB6-7DD0-F9EB-8F67-F6FDFC397EEF}"/>
                </a:ext>
              </a:extLst>
            </p:cNvPr>
            <p:cNvSpPr txBox="1"/>
            <p:nvPr/>
          </p:nvSpPr>
          <p:spPr>
            <a:xfrm>
              <a:off x="5272853" y="2305348"/>
              <a:ext cx="331937" cy="381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835681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500511-5E36-01D2-9BCE-B47B7CC3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52597"/>
      </p:ext>
    </p:extLst>
  </p:cSld>
  <p:clrMapOvr>
    <a:masterClrMapping/>
  </p:clrMapOvr>
  <p:transition spd="med" advClick="0" advTm="0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822AA-BCF8-3BCD-6896-5D639EA5C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35100"/>
      </p:ext>
    </p:extLst>
  </p:cSld>
  <p:clrMapOvr>
    <a:masterClrMapping/>
  </p:clrMapOvr>
  <p:transition spd="med" advClick="0" advTm="0">
    <p:push dir="r"/>
  </p:transition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6247</TotalTime>
  <Words>246</Words>
  <Application>Microsoft Office PowerPoint</Application>
  <PresentationFormat>On-screen Show (16:9)</PresentationFormat>
  <Paragraphs>28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Segoe Print</vt:lpstr>
      <vt:lpstr>Times New Roman</vt:lpstr>
      <vt:lpstr>Office 主题​​</vt:lpstr>
      <vt:lpstr>1_Office 主题​​</vt:lpstr>
      <vt:lpstr>Custom Design</vt:lpstr>
      <vt:lpstr>1_默认设计模板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268</cp:revision>
  <dcterms:created xsi:type="dcterms:W3CDTF">2017-06-11T12:45:34Z</dcterms:created>
  <dcterms:modified xsi:type="dcterms:W3CDTF">2024-09-29T10:19:11Z</dcterms:modified>
</cp:coreProperties>
</file>